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2650" y="-552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63B71-DD61-4448-BAD6-EDB104EA8A25}" type="datetimeFigureOut">
              <a:rPr lang="fr-FR" smtClean="0"/>
              <a:t>26/09/2019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AA224-FFB4-4F07-8346-A3BF8C91AC7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>
            <a:grpSpLocks noChangeAspect="1"/>
          </p:cNvGrpSpPr>
          <p:nvPr/>
        </p:nvGrpSpPr>
        <p:grpSpPr>
          <a:xfrm>
            <a:off x="254258" y="709153"/>
            <a:ext cx="7200000" cy="3908099"/>
            <a:chOff x="5079" y="0"/>
            <a:chExt cx="9087789" cy="4934360"/>
          </a:xfrm>
        </p:grpSpPr>
        <p:grpSp>
          <p:nvGrpSpPr>
            <p:cNvPr id="15" name="Groupe 5"/>
            <p:cNvGrpSpPr/>
            <p:nvPr/>
          </p:nvGrpSpPr>
          <p:grpSpPr>
            <a:xfrm>
              <a:off x="5079" y="0"/>
              <a:ext cx="9087789" cy="4934360"/>
              <a:chOff x="104161" y="332656"/>
              <a:chExt cx="12195343" cy="6621656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b="8449"/>
              <a:stretch>
                <a:fillRect/>
              </a:stretch>
            </p:blipFill>
            <p:spPr bwMode="auto">
              <a:xfrm>
                <a:off x="107504" y="332656"/>
                <a:ext cx="12192000" cy="62785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t="45782"/>
              <a:stretch>
                <a:fillRect/>
              </a:stretch>
            </p:blipFill>
            <p:spPr bwMode="auto">
              <a:xfrm>
                <a:off x="104161" y="3236042"/>
                <a:ext cx="12192001" cy="3718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" y="4055364"/>
              <a:ext cx="4061460" cy="52330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65" name="Groupe 64"/>
          <p:cNvGrpSpPr/>
          <p:nvPr/>
        </p:nvGrpSpPr>
        <p:grpSpPr>
          <a:xfrm>
            <a:off x="254258" y="5785104"/>
            <a:ext cx="7200000" cy="4411498"/>
            <a:chOff x="153416" y="4962144"/>
            <a:chExt cx="7200000" cy="4411498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 l="28068" t="27889" r="16849" b="12111"/>
            <a:stretch>
              <a:fillRect/>
            </a:stretch>
          </p:blipFill>
          <p:spPr bwMode="auto">
            <a:xfrm>
              <a:off x="153416" y="4962144"/>
              <a:ext cx="7200000" cy="441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ZoneTexte 19"/>
            <p:cNvSpPr txBox="1"/>
            <p:nvPr/>
          </p:nvSpPr>
          <p:spPr>
            <a:xfrm>
              <a:off x="1392174" y="5245608"/>
              <a:ext cx="6415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latin typeface="Arial" pitchFamily="34" charset="0"/>
                  <a:cs typeface="Arial" pitchFamily="34" charset="0"/>
                </a:rPr>
                <a:t>4/3 e</a:t>
              </a:r>
              <a:endParaRPr lang="fr-FR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357628" y="662482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526792" y="575538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>
              <a:off x="1879854" y="5529072"/>
              <a:ext cx="704850" cy="51816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/>
            <p:nvPr/>
          </p:nvCxnSpPr>
          <p:spPr>
            <a:xfrm>
              <a:off x="1834896" y="5553456"/>
              <a:ext cx="585216" cy="10668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>
              <a:off x="3785616" y="5775960"/>
              <a:ext cx="76352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37"/>
            <p:cNvSpPr txBox="1"/>
            <p:nvPr/>
          </p:nvSpPr>
          <p:spPr>
            <a:xfrm>
              <a:off x="4078986" y="549021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Arial" pitchFamily="34" charset="0"/>
                  <a:cs typeface="Arial" pitchFamily="34" charset="0"/>
                </a:rPr>
                <a:t>e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" name="Connecteur droit avec flèche 38"/>
            <p:cNvCxnSpPr/>
            <p:nvPr/>
          </p:nvCxnSpPr>
          <p:spPr>
            <a:xfrm flipV="1">
              <a:off x="4847463" y="7193280"/>
              <a:ext cx="0" cy="107899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3203448" y="8905494"/>
              <a:ext cx="8162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Arial" pitchFamily="34" charset="0"/>
                  <a:cs typeface="Arial" pitchFamily="34" charset="0"/>
                </a:rPr>
                <a:t>extrémité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>
              <a:off x="2987040" y="8897112"/>
              <a:ext cx="118872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/>
            <p:nvPr/>
          </p:nvCxnSpPr>
          <p:spPr>
            <a:xfrm flipV="1">
              <a:off x="2299335" y="7912608"/>
              <a:ext cx="0" cy="85953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ZoneTexte 51"/>
            <p:cNvSpPr txBox="1"/>
            <p:nvPr/>
          </p:nvSpPr>
          <p:spPr>
            <a:xfrm>
              <a:off x="3203448" y="8588502"/>
              <a:ext cx="8050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Arial" pitchFamily="34" charset="0"/>
                  <a:cs typeface="Arial" pitchFamily="34" charset="0"/>
                </a:rPr>
                <a:t>décalage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898136" y="7692390"/>
              <a:ext cx="8162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Arial" pitchFamily="34" charset="0"/>
                  <a:cs typeface="Arial" pitchFamily="34" charset="0"/>
                </a:rPr>
                <a:t>extrémité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898136" y="7375398"/>
              <a:ext cx="8050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Arial" pitchFamily="34" charset="0"/>
                  <a:cs typeface="Arial" pitchFamily="34" charset="0"/>
                </a:rPr>
                <a:t>décalage</a:t>
              </a:r>
              <a:endParaRPr lang="fr-FR" sz="12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1" name="Groupe 60"/>
            <p:cNvGrpSpPr/>
            <p:nvPr/>
          </p:nvGrpSpPr>
          <p:grpSpPr>
            <a:xfrm>
              <a:off x="4111498" y="7098030"/>
              <a:ext cx="116205" cy="116205"/>
              <a:chOff x="5574030" y="4667250"/>
              <a:chExt cx="116205" cy="116205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5584126" y="4676775"/>
                <a:ext cx="93600" cy="93600"/>
              </a:xfrm>
              <a:prstGeom prst="rect">
                <a:avLst/>
              </a:prstGeom>
              <a:noFill/>
              <a:ln w="15875"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Croix 59"/>
              <p:cNvSpPr/>
              <p:nvPr/>
            </p:nvSpPr>
            <p:spPr>
              <a:xfrm rot="18900000">
                <a:off x="5574030" y="4667250"/>
                <a:ext cx="116205" cy="116205"/>
              </a:xfrm>
              <a:prstGeom prst="plus">
                <a:avLst>
                  <a:gd name="adj" fmla="val 50000"/>
                </a:avLst>
              </a:prstGeom>
              <a:noFill/>
              <a:ln w="12700"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2" name="Groupe 61"/>
            <p:cNvGrpSpPr/>
            <p:nvPr/>
          </p:nvGrpSpPr>
          <p:grpSpPr>
            <a:xfrm>
              <a:off x="2922905" y="8279130"/>
              <a:ext cx="116205" cy="116205"/>
              <a:chOff x="5574030" y="4667250"/>
              <a:chExt cx="116205" cy="116205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5584126" y="4676775"/>
                <a:ext cx="93600" cy="93600"/>
              </a:xfrm>
              <a:prstGeom prst="rect">
                <a:avLst/>
              </a:prstGeom>
              <a:noFill/>
              <a:ln w="158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Croix 63"/>
              <p:cNvSpPr/>
              <p:nvPr/>
            </p:nvSpPr>
            <p:spPr>
              <a:xfrm rot="18900000">
                <a:off x="5574030" y="4667250"/>
                <a:ext cx="116205" cy="116205"/>
              </a:xfrm>
              <a:prstGeom prst="plus">
                <a:avLst>
                  <a:gd name="adj" fmla="val 50000"/>
                </a:avLst>
              </a:prstGeom>
              <a:noFill/>
              <a:ln w="127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e 33"/>
          <p:cNvGrpSpPr/>
          <p:nvPr/>
        </p:nvGrpSpPr>
        <p:grpSpPr>
          <a:xfrm>
            <a:off x="137160" y="91440"/>
            <a:ext cx="7200000" cy="3248527"/>
            <a:chOff x="-767348" y="4459706"/>
            <a:chExt cx="9564304" cy="324852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0789" t="34636" r="28257" b="18164"/>
            <a:stretch>
              <a:fillRect/>
            </a:stretch>
          </p:blipFill>
          <p:spPr bwMode="auto">
            <a:xfrm>
              <a:off x="3803851" y="4462272"/>
              <a:ext cx="4993105" cy="3236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30197" t="35653" r="32204" b="16979"/>
            <a:stretch>
              <a:fillRect/>
            </a:stretch>
          </p:blipFill>
          <p:spPr bwMode="auto">
            <a:xfrm>
              <a:off x="-767348" y="4459706"/>
              <a:ext cx="4584032" cy="3248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6937" t="30666" r="31313" b="14667"/>
          <a:stretch>
            <a:fillRect/>
          </a:stretch>
        </p:blipFill>
        <p:spPr bwMode="auto">
          <a:xfrm>
            <a:off x="2286000" y="6858000"/>
            <a:ext cx="5090160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" name="Groupe 36"/>
          <p:cNvGrpSpPr/>
          <p:nvPr/>
        </p:nvGrpSpPr>
        <p:grpSpPr>
          <a:xfrm>
            <a:off x="320040" y="3398520"/>
            <a:ext cx="4867790" cy="3556651"/>
            <a:chOff x="2944190" y="7475780"/>
            <a:chExt cx="3600000" cy="263034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 l="27945" t="19137" r="18997" b="11946"/>
            <a:stretch>
              <a:fillRect/>
            </a:stretch>
          </p:blipFill>
          <p:spPr bwMode="auto">
            <a:xfrm>
              <a:off x="2944190" y="7475780"/>
              <a:ext cx="3600000" cy="2630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 l="53995" t="59385" r="36961" b="37514"/>
            <a:stretch>
              <a:fillRect/>
            </a:stretch>
          </p:blipFill>
          <p:spPr bwMode="auto">
            <a:xfrm>
              <a:off x="5139182" y="8961120"/>
              <a:ext cx="1043178" cy="2011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</Words>
  <Application>Microsoft Office PowerPoint</Application>
  <PresentationFormat>Personnalisé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6</cp:revision>
  <dcterms:created xsi:type="dcterms:W3CDTF">2019-09-26T20:20:45Z</dcterms:created>
  <dcterms:modified xsi:type="dcterms:W3CDTF">2019-09-26T21:16:20Z</dcterms:modified>
</cp:coreProperties>
</file>