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401800" cy="18002250"/>
  <p:notesSz cx="6858000" cy="9144000"/>
  <p:defaultTextStyle>
    <a:defPPr>
      <a:defRPr lang="fr-FR"/>
    </a:defPPr>
    <a:lvl1pPr marL="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583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5166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7749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70332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2915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5498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8081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40664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1" autoAdjust="0"/>
    <p:restoredTop sz="86400" autoAdjust="0"/>
  </p:normalViewPr>
  <p:slideViewPr>
    <p:cSldViewPr snapToGrid="0">
      <p:cViewPr>
        <p:scale>
          <a:sx n="75" d="100"/>
          <a:sy n="75" d="100"/>
        </p:scale>
        <p:origin x="-1128" y="1138"/>
      </p:cViewPr>
      <p:guideLst>
        <p:guide orient="horz" pos="5670"/>
        <p:guide pos="4536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0135" y="5592371"/>
            <a:ext cx="12241530" cy="385881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60270" y="10201275"/>
            <a:ext cx="10081260" cy="460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8" y="962622"/>
            <a:ext cx="2430305" cy="2047755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71" y="962622"/>
            <a:ext cx="7050882" cy="2047755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7644" y="11568113"/>
            <a:ext cx="12241530" cy="3575447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37644" y="7630128"/>
            <a:ext cx="12241530" cy="3937990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2583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5166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774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70332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62915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5549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8081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4066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70" y="5600703"/>
            <a:ext cx="4740593" cy="15839482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20693" y="5600703"/>
            <a:ext cx="4740593" cy="15839482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090" y="720925"/>
            <a:ext cx="12961620" cy="30003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0093" y="4029671"/>
            <a:ext cx="6363296" cy="1679375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20093" y="5709046"/>
            <a:ext cx="6363296" cy="10372131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315918" y="4029671"/>
            <a:ext cx="6365795" cy="1679375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315918" y="5709046"/>
            <a:ext cx="6365795" cy="10372131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093" y="716757"/>
            <a:ext cx="4738094" cy="3050381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0706" y="716762"/>
            <a:ext cx="8051007" cy="15364422"/>
          </a:xfrm>
        </p:spPr>
        <p:txBody>
          <a:bodyPr/>
          <a:lstStyle>
            <a:lvl1pPr>
              <a:defRPr sz="6500"/>
            </a:lvl1pPr>
            <a:lvl2pPr>
              <a:defRPr sz="57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20093" y="3767143"/>
            <a:ext cx="4738094" cy="12314041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22854" y="12601578"/>
            <a:ext cx="8641080" cy="1487688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822854" y="1608534"/>
            <a:ext cx="8641080" cy="10801350"/>
          </a:xfrm>
        </p:spPr>
        <p:txBody>
          <a:bodyPr/>
          <a:lstStyle>
            <a:lvl1pPr marL="0" indent="0">
              <a:buNone/>
              <a:defRPr sz="6500"/>
            </a:lvl1pPr>
            <a:lvl2pPr marL="925830" indent="0">
              <a:buNone/>
              <a:defRPr sz="5700"/>
            </a:lvl2pPr>
            <a:lvl3pPr marL="1851660" indent="0">
              <a:buNone/>
              <a:defRPr sz="4900"/>
            </a:lvl3pPr>
            <a:lvl4pPr marL="2777490" indent="0">
              <a:buNone/>
              <a:defRPr sz="4100"/>
            </a:lvl4pPr>
            <a:lvl5pPr marL="3703320" indent="0">
              <a:buNone/>
              <a:defRPr sz="4100"/>
            </a:lvl5pPr>
            <a:lvl6pPr marL="4629150" indent="0">
              <a:buNone/>
              <a:defRPr sz="4100"/>
            </a:lvl6pPr>
            <a:lvl7pPr marL="5554980" indent="0">
              <a:buNone/>
              <a:defRPr sz="4100"/>
            </a:lvl7pPr>
            <a:lvl8pPr marL="6480810" indent="0">
              <a:buNone/>
              <a:defRPr sz="4100"/>
            </a:lvl8pPr>
            <a:lvl9pPr marL="7406640" indent="0">
              <a:buNone/>
              <a:defRPr sz="4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822854" y="14089266"/>
            <a:ext cx="8641080" cy="2112762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20090" y="720925"/>
            <a:ext cx="12961620" cy="3000375"/>
          </a:xfrm>
          <a:prstGeom prst="rect">
            <a:avLst/>
          </a:prstGeom>
        </p:spPr>
        <p:txBody>
          <a:bodyPr vert="horz" lIns="185166" tIns="92583" rIns="185166" bIns="9258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0090" y="4200530"/>
            <a:ext cx="12961620" cy="11880652"/>
          </a:xfrm>
          <a:prstGeom prst="rect">
            <a:avLst/>
          </a:prstGeom>
        </p:spPr>
        <p:txBody>
          <a:bodyPr vert="horz" lIns="185166" tIns="92583" rIns="185166" bIns="9258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0090" y="16685425"/>
            <a:ext cx="3360420" cy="95845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F852-831E-473A-9402-AECDBACB1534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920615" y="16685425"/>
            <a:ext cx="4560570" cy="95845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321290" y="16685425"/>
            <a:ext cx="3360420" cy="95845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2B99F-7EE4-44AE-8796-D369869DB0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660" rtl="0" eaLnBrk="1" latinLnBrk="0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4373" indent="-694373" algn="l" defTabSz="185166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474" indent="-578644" algn="l" defTabSz="1851660" rtl="0" eaLnBrk="1" latinLnBrk="0" hangingPunct="1">
        <a:spcBef>
          <a:spcPct val="20000"/>
        </a:spcBef>
        <a:buFont typeface="Arial" pitchFamily="34" charset="0"/>
        <a:buChar char="–"/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31457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indent="-462915" algn="l" defTabSz="1851660" rtl="0" eaLnBrk="1" latinLnBrk="0" hangingPunct="1">
        <a:spcBef>
          <a:spcPct val="20000"/>
        </a:spcBef>
        <a:buFont typeface="Arial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66235" indent="-462915" algn="l" defTabSz="1851660" rtl="0" eaLnBrk="1" latinLnBrk="0" hangingPunct="1">
        <a:spcBef>
          <a:spcPct val="20000"/>
        </a:spcBef>
        <a:buFont typeface="Arial" pitchFamily="34" charset="0"/>
        <a:buChar char="»"/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9206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01789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94372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86955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66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7749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2915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5498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81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40664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roupe 191"/>
          <p:cNvGrpSpPr/>
          <p:nvPr/>
        </p:nvGrpSpPr>
        <p:grpSpPr>
          <a:xfrm>
            <a:off x="2832100" y="4453128"/>
            <a:ext cx="3799004" cy="4600543"/>
            <a:chOff x="2976880" y="4453128"/>
            <a:chExt cx="3799004" cy="4600543"/>
          </a:xfrm>
        </p:grpSpPr>
        <p:pic>
          <p:nvPicPr>
            <p:cNvPr id="140" name="Image 139" descr="STAB.wmf"/>
            <p:cNvPicPr>
              <a:picLocks noChangeAspect="1"/>
            </p:cNvPicPr>
            <p:nvPr/>
          </p:nvPicPr>
          <p:blipFill>
            <a:blip r:embed="rId2" cstate="print"/>
            <a:srcRect r="51200"/>
            <a:stretch>
              <a:fillRect/>
            </a:stretch>
          </p:blipFill>
          <p:spPr>
            <a:xfrm>
              <a:off x="2976880" y="4535096"/>
              <a:ext cx="3346704" cy="3574633"/>
            </a:xfrm>
            <a:prstGeom prst="rect">
              <a:avLst/>
            </a:prstGeom>
          </p:spPr>
        </p:pic>
        <p:sp>
          <p:nvSpPr>
            <p:cNvPr id="141" name="ZoneTexte 140"/>
            <p:cNvSpPr txBox="1"/>
            <p:nvPr/>
          </p:nvSpPr>
          <p:spPr>
            <a:xfrm>
              <a:off x="3536608" y="4734972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rial" pitchFamily="34" charset="0"/>
                  <a:cs typeface="Arial" pitchFamily="34" charset="0"/>
                </a:rPr>
                <a:t>F</a:t>
              </a:r>
              <a:endParaRPr lang="fr-FR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4097655" y="4864100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3" name="Ellipse 142"/>
            <p:cNvSpPr/>
            <p:nvPr/>
          </p:nvSpPr>
          <p:spPr>
            <a:xfrm>
              <a:off x="6210300" y="4915535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Ellipse 143"/>
            <p:cNvSpPr/>
            <p:nvPr/>
          </p:nvSpPr>
          <p:spPr>
            <a:xfrm>
              <a:off x="3978910" y="6291580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5" name="Ellipse 144"/>
            <p:cNvSpPr/>
            <p:nvPr/>
          </p:nvSpPr>
          <p:spPr>
            <a:xfrm>
              <a:off x="6070600" y="6316345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46" name="Groupe 145"/>
            <p:cNvGrpSpPr/>
            <p:nvPr/>
          </p:nvGrpSpPr>
          <p:grpSpPr>
            <a:xfrm>
              <a:off x="3889375" y="4705350"/>
              <a:ext cx="251460" cy="152400"/>
              <a:chOff x="912495" y="925830"/>
              <a:chExt cx="251460" cy="152400"/>
            </a:xfrm>
          </p:grpSpPr>
          <p:cxnSp>
            <p:nvCxnSpPr>
              <p:cNvPr id="147" name="Connecteur droit 146"/>
              <p:cNvCxnSpPr/>
              <p:nvPr/>
            </p:nvCxnSpPr>
            <p:spPr>
              <a:xfrm>
                <a:off x="912495" y="965835"/>
                <a:ext cx="25146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necteur droit 147"/>
              <p:cNvCxnSpPr/>
              <p:nvPr/>
            </p:nvCxnSpPr>
            <p:spPr>
              <a:xfrm flipV="1">
                <a:off x="925830" y="925830"/>
                <a:ext cx="0" cy="1524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cteur droit 148"/>
              <p:cNvCxnSpPr/>
              <p:nvPr/>
            </p:nvCxnSpPr>
            <p:spPr>
              <a:xfrm flipV="1">
                <a:off x="1144905" y="925830"/>
                <a:ext cx="0" cy="1524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ZoneTexte 149"/>
            <p:cNvSpPr txBox="1"/>
            <p:nvPr/>
          </p:nvSpPr>
          <p:spPr>
            <a:xfrm>
              <a:off x="3866515" y="4453128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latin typeface="Symbol" pitchFamily="18" charset="2"/>
                </a:rPr>
                <a:t>D</a:t>
              </a:r>
              <a:endParaRPr lang="fr-FR" sz="1200" b="1" dirty="0">
                <a:latin typeface="Symbol" pitchFamily="18" charset="2"/>
              </a:endParaRP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3430651" y="5490464"/>
              <a:ext cx="4940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N =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6059043" y="6775196"/>
              <a:ext cx="4523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3430651" y="6726936"/>
              <a:ext cx="4940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N =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4674235" y="6702044"/>
              <a:ext cx="7777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125%N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&gt;0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6130163" y="5484876"/>
              <a:ext cx="4523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3430651" y="6933184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&gt;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3430651" y="5658104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&lt;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6072251" y="7029704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6148451" y="5739384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&gt;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4521835" y="6109208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V </a:t>
              </a:r>
              <a:r>
                <a:rPr lang="fr-FR" sz="1000" dirty="0" smtClean="0">
                  <a:latin typeface="Symath"/>
                  <a:cs typeface="Symath"/>
                </a:rPr>
                <a:t>y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301363" y="4661916"/>
              <a:ext cx="16369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75% 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>
                  <a:latin typeface="Arial" pitchFamily="34" charset="0"/>
                  <a:cs typeface="Arial" pitchFamily="34" charset="0"/>
                </a:rPr>
                <a:t>&lt;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0    V =0    M</a:t>
              </a:r>
              <a:r>
                <a:rPr lang="fr-FR" sz="8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= 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3285871" y="6182360"/>
              <a:ext cx="6607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dirty="0" err="1" smtClean="0">
                  <a:latin typeface="Arial" pitchFamily="34" charset="0"/>
                  <a:cs typeface="Arial" pitchFamily="34" charset="0"/>
                </a:rPr>
                <a:t>max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6100699" y="6182360"/>
              <a:ext cx="67518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dirty="0" err="1" smtClean="0">
                  <a:latin typeface="Arial" pitchFamily="34" charset="0"/>
                  <a:cs typeface="Arial" pitchFamily="34" charset="0"/>
                </a:rPr>
                <a:t>max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1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4735195" y="5415788"/>
              <a:ext cx="77777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125%N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&gt;0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4980559" y="8807450"/>
              <a:ext cx="4860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dirty="0" err="1" smtClean="0">
                  <a:latin typeface="Arial" pitchFamily="34" charset="0"/>
                  <a:cs typeface="Arial" pitchFamily="34" charset="0"/>
                </a:rPr>
                <a:t>max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4637659" y="8409686"/>
              <a:ext cx="6383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125% N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ZoneTexte 206"/>
            <p:cNvSpPr txBox="1"/>
            <p:nvPr/>
          </p:nvSpPr>
          <p:spPr>
            <a:xfrm>
              <a:off x="4990211" y="8610854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 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5000371" y="8168640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latin typeface="Symbol" pitchFamily="18" charset="2"/>
                </a:rPr>
                <a:t>D</a:t>
              </a:r>
              <a:endParaRPr lang="fr-FR" sz="1200" b="1" dirty="0">
                <a:latin typeface="Symbol" pitchFamily="18" charset="2"/>
              </a:endParaRPr>
            </a:p>
          </p:txBody>
        </p:sp>
      </p:grpSp>
      <p:grpSp>
        <p:nvGrpSpPr>
          <p:cNvPr id="191" name="Groupe 190"/>
          <p:cNvGrpSpPr/>
          <p:nvPr/>
        </p:nvGrpSpPr>
        <p:grpSpPr>
          <a:xfrm>
            <a:off x="6892671" y="4486547"/>
            <a:ext cx="4248593" cy="4577429"/>
            <a:chOff x="6493891" y="4486547"/>
            <a:chExt cx="4248593" cy="4577429"/>
          </a:xfrm>
        </p:grpSpPr>
        <p:pic>
          <p:nvPicPr>
            <p:cNvPr id="157" name="Image 156" descr="STAB.wmf"/>
            <p:cNvPicPr>
              <a:picLocks noChangeAspect="1"/>
            </p:cNvPicPr>
            <p:nvPr/>
          </p:nvPicPr>
          <p:blipFill>
            <a:blip r:embed="rId2" cstate="print"/>
            <a:srcRect l="49333"/>
            <a:stretch>
              <a:fillRect/>
            </a:stretch>
          </p:blipFill>
          <p:spPr>
            <a:xfrm>
              <a:off x="7101840" y="4532193"/>
              <a:ext cx="3474720" cy="3574633"/>
            </a:xfrm>
            <a:prstGeom prst="rect">
              <a:avLst/>
            </a:prstGeom>
          </p:spPr>
        </p:pic>
        <p:sp>
          <p:nvSpPr>
            <p:cNvPr id="158" name="ZoneTexte 157"/>
            <p:cNvSpPr txBox="1"/>
            <p:nvPr/>
          </p:nvSpPr>
          <p:spPr>
            <a:xfrm>
              <a:off x="7158608" y="4741361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rial" pitchFamily="34" charset="0"/>
                  <a:cs typeface="Arial" pitchFamily="34" charset="0"/>
                </a:rPr>
                <a:t>F</a:t>
              </a:r>
              <a:endParaRPr lang="fr-FR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Ellipse 158"/>
            <p:cNvSpPr/>
            <p:nvPr/>
          </p:nvSpPr>
          <p:spPr>
            <a:xfrm>
              <a:off x="7595235" y="6271532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Ellipse 159"/>
            <p:cNvSpPr/>
            <p:nvPr/>
          </p:nvSpPr>
          <p:spPr>
            <a:xfrm>
              <a:off x="9652635" y="6319157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7700010" y="4852307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9782175" y="4901837"/>
              <a:ext cx="54000" cy="54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63" name="Groupe 162"/>
            <p:cNvGrpSpPr/>
            <p:nvPr/>
          </p:nvGrpSpPr>
          <p:grpSpPr>
            <a:xfrm>
              <a:off x="7001129" y="4486547"/>
              <a:ext cx="3741355" cy="4577429"/>
              <a:chOff x="423164" y="709930"/>
              <a:chExt cx="3741355" cy="4577429"/>
            </a:xfrm>
          </p:grpSpPr>
          <p:cxnSp>
            <p:nvCxnSpPr>
              <p:cNvPr id="164" name="Connecteur droit 163"/>
              <p:cNvCxnSpPr/>
              <p:nvPr/>
            </p:nvCxnSpPr>
            <p:spPr>
              <a:xfrm>
                <a:off x="912495" y="965835"/>
                <a:ext cx="25146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cteur droit 164"/>
              <p:cNvCxnSpPr/>
              <p:nvPr/>
            </p:nvCxnSpPr>
            <p:spPr>
              <a:xfrm flipV="1">
                <a:off x="925830" y="925830"/>
                <a:ext cx="0" cy="1524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cteur droit 165"/>
              <p:cNvCxnSpPr/>
              <p:nvPr/>
            </p:nvCxnSpPr>
            <p:spPr>
              <a:xfrm flipV="1">
                <a:off x="1143000" y="925830"/>
                <a:ext cx="0" cy="1524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ZoneTexte 166"/>
              <p:cNvSpPr txBox="1"/>
              <p:nvPr/>
            </p:nvSpPr>
            <p:spPr>
              <a:xfrm>
                <a:off x="734060" y="709930"/>
                <a:ext cx="599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 smtClean="0">
                    <a:latin typeface="Symbol" pitchFamily="18" charset="2"/>
                  </a:rPr>
                  <a:t>91% D</a:t>
                </a:r>
                <a:endParaRPr lang="fr-FR" sz="1200" b="1" dirty="0">
                  <a:latin typeface="Symbol" pitchFamily="18" charset="2"/>
                </a:endParaRPr>
              </a:p>
            </p:txBody>
          </p:sp>
          <p:sp>
            <p:nvSpPr>
              <p:cNvPr id="214" name="ZoneTexte 213"/>
              <p:cNvSpPr txBox="1"/>
              <p:nvPr/>
            </p:nvSpPr>
            <p:spPr>
              <a:xfrm>
                <a:off x="423164" y="4388866"/>
                <a:ext cx="546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b="1" dirty="0" smtClean="0">
                    <a:latin typeface="Symbol" pitchFamily="18" charset="2"/>
                  </a:rPr>
                  <a:t>91% </a:t>
                </a:r>
                <a:r>
                  <a:rPr lang="fr-FR" sz="1200" b="1" dirty="0" smtClean="0">
                    <a:latin typeface="Symbol" pitchFamily="18" charset="2"/>
                  </a:rPr>
                  <a:t>D</a:t>
                </a:r>
                <a:endParaRPr lang="fr-FR" sz="1200" b="1" dirty="0">
                  <a:latin typeface="Symbol" pitchFamily="18" charset="2"/>
                </a:endParaRPr>
              </a:p>
            </p:txBody>
          </p:sp>
          <p:sp>
            <p:nvSpPr>
              <p:cNvPr id="215" name="ZoneTexte 214"/>
              <p:cNvSpPr txBox="1"/>
              <p:nvPr/>
            </p:nvSpPr>
            <p:spPr>
              <a:xfrm>
                <a:off x="1203452" y="4388866"/>
                <a:ext cx="83708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b="1" dirty="0" smtClean="0">
                    <a:latin typeface="Arial" pitchFamily="34" charset="0"/>
                    <a:cs typeface="Arial" pitchFamily="34" charset="0"/>
                  </a:rPr>
                  <a:t>Plus rigide</a:t>
                </a:r>
                <a:endParaRPr lang="fr-FR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ZoneTexte 215"/>
              <p:cNvSpPr txBox="1"/>
              <p:nvPr/>
            </p:nvSpPr>
            <p:spPr>
              <a:xfrm>
                <a:off x="1203452" y="4644898"/>
                <a:ext cx="248337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b="1" dirty="0" smtClean="0">
                    <a:latin typeface="Arial" pitchFamily="34" charset="0"/>
                    <a:cs typeface="Arial" pitchFamily="34" charset="0"/>
                  </a:rPr>
                  <a:t>Moins de traction dans les diagonales</a:t>
                </a:r>
                <a:endParaRPr lang="fr-FR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ZoneTexte 216"/>
              <p:cNvSpPr txBox="1"/>
              <p:nvPr/>
            </p:nvSpPr>
            <p:spPr>
              <a:xfrm>
                <a:off x="1203452" y="4833874"/>
                <a:ext cx="270779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b="1" dirty="0" smtClean="0">
                    <a:latin typeface="Arial" pitchFamily="34" charset="0"/>
                    <a:cs typeface="Arial" pitchFamily="34" charset="0"/>
                  </a:rPr>
                  <a:t>Plus d’effort tranchant dans les montants</a:t>
                </a:r>
                <a:endParaRPr lang="fr-FR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ZoneTexte 217"/>
              <p:cNvSpPr txBox="1"/>
              <p:nvPr/>
            </p:nvSpPr>
            <p:spPr>
              <a:xfrm>
                <a:off x="1203452" y="5041138"/>
                <a:ext cx="29610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b="1" dirty="0" smtClean="0">
                    <a:latin typeface="Arial" pitchFamily="34" charset="0"/>
                    <a:cs typeface="Arial" pitchFamily="34" charset="0"/>
                  </a:rPr>
                  <a:t>Plus de moment de flexion dans les montants</a:t>
                </a:r>
                <a:endParaRPr lang="fr-FR" sz="10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8" name="ZoneTexte 167"/>
            <p:cNvSpPr txBox="1"/>
            <p:nvPr/>
          </p:nvSpPr>
          <p:spPr>
            <a:xfrm>
              <a:off x="9765411" y="6757053"/>
              <a:ext cx="4523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7923403" y="5339733"/>
              <a:ext cx="7425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latin typeface="Arial" pitchFamily="34" charset="0"/>
                  <a:cs typeface="Arial" pitchFamily="34" charset="0"/>
                </a:rPr>
                <a:t>9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0% 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&gt;0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7923403" y="6792613"/>
              <a:ext cx="7425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latin typeface="Arial" pitchFamily="34" charset="0"/>
                  <a:cs typeface="Arial" pitchFamily="34" charset="0"/>
                </a:rPr>
                <a:t>9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0% 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&gt;0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7032371" y="5487561"/>
              <a:ext cx="4940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=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6728409" y="6782891"/>
              <a:ext cx="7136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50% 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&gt;0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6676771" y="5739384"/>
              <a:ext cx="8467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125% 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&lt;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6676771" y="7029704"/>
              <a:ext cx="8467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125% 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&gt;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9721545" y="5484443"/>
              <a:ext cx="7136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50% 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&lt;0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7921371" y="6109208"/>
              <a:ext cx="12250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75% N </a:t>
              </a:r>
              <a:r>
                <a:rPr lang="fr-FR" sz="1000" dirty="0">
                  <a:latin typeface="Arial" pitchFamily="34" charset="0"/>
                  <a:cs typeface="Arial" pitchFamily="34" charset="0"/>
                </a:rPr>
                <a:t>&lt;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0    V </a:t>
              </a:r>
              <a:r>
                <a:rPr lang="fr-FR" sz="1000" dirty="0" smtClean="0">
                  <a:latin typeface="Symath"/>
                  <a:cs typeface="Symath"/>
                </a:rPr>
                <a:t>y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0</a:t>
              </a:r>
            </a:p>
            <a:p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7958963" y="4661916"/>
              <a:ext cx="16145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75% N</a:t>
              </a:r>
              <a:r>
                <a:rPr lang="fr-FR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000" dirty="0">
                  <a:latin typeface="Arial" pitchFamily="34" charset="0"/>
                  <a:cs typeface="Arial" pitchFamily="34" charset="0"/>
                </a:rPr>
                <a:t>&lt;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0    V =0    M = 0</a:t>
              </a:r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9599802" y="7029704"/>
              <a:ext cx="8114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350%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&gt;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9679050" y="5694680"/>
              <a:ext cx="8114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350%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&lt; 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6493891" y="6182360"/>
              <a:ext cx="10278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110% </a:t>
              </a:r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dirty="0" err="1" smtClean="0">
                  <a:latin typeface="Arial" pitchFamily="34" charset="0"/>
                  <a:cs typeface="Arial" pitchFamily="34" charset="0"/>
                </a:rPr>
                <a:t>max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&lt;0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9709530" y="6182360"/>
              <a:ext cx="10278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310% </a:t>
              </a:r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dirty="0" err="1" smtClean="0">
                  <a:latin typeface="Arial" pitchFamily="34" charset="0"/>
                  <a:cs typeface="Arial" pitchFamily="34" charset="0"/>
                </a:rPr>
                <a:t>max</a:t>
              </a:r>
              <a:r>
                <a:rPr lang="fr-FR" sz="1000" dirty="0" smtClean="0">
                  <a:latin typeface="Arial" pitchFamily="34" charset="0"/>
                  <a:cs typeface="Arial" pitchFamily="34" charset="0"/>
                </a:rPr>
                <a:t> &gt;0</a:t>
              </a:r>
              <a:endParaRPr lang="fr-FR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ZoneTexte 204"/>
            <p:cNvSpPr txBox="1"/>
            <p:nvPr/>
          </p:nvSpPr>
          <p:spPr>
            <a:xfrm>
              <a:off x="7057771" y="8428373"/>
              <a:ext cx="5966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latin typeface="Arial" pitchFamily="34" charset="0"/>
                  <a:cs typeface="Arial" pitchFamily="34" charset="0"/>
                </a:rPr>
                <a:t>9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0% N</a:t>
              </a:r>
              <a:r>
                <a:rPr lang="fr-FR" sz="800" b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fr-FR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ZoneTexte 205"/>
            <p:cNvSpPr txBox="1"/>
            <p:nvPr/>
          </p:nvSpPr>
          <p:spPr>
            <a:xfrm>
              <a:off x="6966331" y="8809373"/>
              <a:ext cx="9236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310% </a:t>
              </a:r>
              <a:r>
                <a:rPr lang="fr-FR" sz="1000" b="1" dirty="0" err="1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fr-FR" sz="800" b="1" dirty="0" err="1" smtClean="0">
                  <a:latin typeface="Arial" pitchFamily="34" charset="0"/>
                  <a:cs typeface="Arial" pitchFamily="34" charset="0"/>
                </a:rPr>
                <a:t>max</a:t>
              </a:r>
              <a:r>
                <a:rPr lang="fr-FR" sz="800" b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fr-FR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ZoneTexte 207"/>
            <p:cNvSpPr txBox="1"/>
            <p:nvPr/>
          </p:nvSpPr>
          <p:spPr>
            <a:xfrm>
              <a:off x="6977760" y="8612124"/>
              <a:ext cx="6655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350% V </a:t>
              </a:r>
              <a:endParaRPr lang="fr-FR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3" name="Rectangle 192"/>
          <p:cNvSpPr/>
          <p:nvPr/>
        </p:nvSpPr>
        <p:spPr>
          <a:xfrm>
            <a:off x="4038600" y="7924800"/>
            <a:ext cx="85725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163</Words>
  <Application>Microsoft Office PowerPoint</Application>
  <PresentationFormat>Personnalisé</PresentationFormat>
  <Paragraphs>44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12</cp:revision>
  <dcterms:created xsi:type="dcterms:W3CDTF">2018-03-18T22:41:18Z</dcterms:created>
  <dcterms:modified xsi:type="dcterms:W3CDTF">2018-03-19T12:54:23Z</dcterms:modified>
</cp:coreProperties>
</file>