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8062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0" autoAdjust="0"/>
    <p:restoredTop sz="94660"/>
  </p:normalViewPr>
  <p:slideViewPr>
    <p:cSldViewPr snapToGrid="0">
      <p:cViewPr>
        <p:scale>
          <a:sx n="100" d="100"/>
          <a:sy n="100" d="100"/>
        </p:scale>
        <p:origin x="203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078" y="1060529"/>
            <a:ext cx="7560469" cy="2256061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3403592"/>
            <a:ext cx="7560469" cy="156454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61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732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7" y="345009"/>
            <a:ext cx="2173635" cy="549164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3" y="345009"/>
            <a:ext cx="6394896" cy="549164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43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04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1615545"/>
            <a:ext cx="8694539" cy="2695572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4336618"/>
            <a:ext cx="8694539" cy="141753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79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1725046"/>
            <a:ext cx="4284266" cy="41116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1725046"/>
            <a:ext cx="4284266" cy="41116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72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345010"/>
            <a:ext cx="8694539" cy="125253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1588543"/>
            <a:ext cx="4264576" cy="77852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2367064"/>
            <a:ext cx="4264576" cy="348159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6" y="1588543"/>
            <a:ext cx="4285579" cy="77852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6" y="2367064"/>
            <a:ext cx="4285579" cy="348159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08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89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120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432012"/>
            <a:ext cx="3251264" cy="1512041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933026"/>
            <a:ext cx="5103316" cy="4605124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1944052"/>
            <a:ext cx="3251264" cy="3601598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21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432012"/>
            <a:ext cx="3251264" cy="1512041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933026"/>
            <a:ext cx="5103316" cy="4605124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13" indent="0">
              <a:buNone/>
              <a:defRPr sz="2315"/>
            </a:lvl2pPr>
            <a:lvl3pPr marL="756026" indent="0">
              <a:buNone/>
              <a:defRPr sz="1984"/>
            </a:lvl3pPr>
            <a:lvl4pPr marL="1134039" indent="0">
              <a:buNone/>
              <a:defRPr sz="1654"/>
            </a:lvl4pPr>
            <a:lvl5pPr marL="1512052" indent="0">
              <a:buNone/>
              <a:defRPr sz="1654"/>
            </a:lvl5pPr>
            <a:lvl6pPr marL="1890065" indent="0">
              <a:buNone/>
              <a:defRPr sz="1654"/>
            </a:lvl6pPr>
            <a:lvl7pPr marL="2268078" indent="0">
              <a:buNone/>
              <a:defRPr sz="1654"/>
            </a:lvl7pPr>
            <a:lvl8pPr marL="2646091" indent="0">
              <a:buNone/>
              <a:defRPr sz="1654"/>
            </a:lvl8pPr>
            <a:lvl9pPr marL="3024104" indent="0">
              <a:buNone/>
              <a:defRPr sz="165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1944052"/>
            <a:ext cx="3251264" cy="3601598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76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345010"/>
            <a:ext cx="8694539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1725046"/>
            <a:ext cx="8694539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6006163"/>
            <a:ext cx="2268141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A6804-4E3B-42A7-819E-54F929CE4903}" type="datetimeFigureOut">
              <a:rPr lang="fr-FR" smtClean="0"/>
              <a:t>09/01/2025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6006163"/>
            <a:ext cx="3402211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6006163"/>
            <a:ext cx="2268141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63A8E-2B39-46D4-BA6E-A1C54C5F25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622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193">
            <a:extLst>
              <a:ext uri="{FF2B5EF4-FFF2-40B4-BE49-F238E27FC236}">
                <a16:creationId xmlns:a16="http://schemas.microsoft.com/office/drawing/2014/main" id="{5C57E403-0ACB-44ED-A954-0BD722C3BDFE}"/>
              </a:ext>
            </a:extLst>
          </p:cNvPr>
          <p:cNvSpPr/>
          <p:nvPr/>
        </p:nvSpPr>
        <p:spPr>
          <a:xfrm>
            <a:off x="3353563" y="5825885"/>
            <a:ext cx="2957436" cy="5328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F47B4D85-20B8-4BF5-8EDE-4D752C3C2515}"/>
              </a:ext>
            </a:extLst>
          </p:cNvPr>
          <p:cNvSpPr txBox="1"/>
          <p:nvPr/>
        </p:nvSpPr>
        <p:spPr>
          <a:xfrm>
            <a:off x="3923271" y="253152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158" name="Forme libre : forme 157">
            <a:extLst>
              <a:ext uri="{FF2B5EF4-FFF2-40B4-BE49-F238E27FC236}">
                <a16:creationId xmlns:a16="http://schemas.microsoft.com/office/drawing/2014/main" id="{82CDEDD6-3512-4961-BFBE-CDF51C6B3B32}"/>
              </a:ext>
            </a:extLst>
          </p:cNvPr>
          <p:cNvSpPr/>
          <p:nvPr/>
        </p:nvSpPr>
        <p:spPr>
          <a:xfrm>
            <a:off x="6049061" y="666524"/>
            <a:ext cx="3143250" cy="2224087"/>
          </a:xfrm>
          <a:custGeom>
            <a:avLst/>
            <a:gdLst>
              <a:gd name="connsiteX0" fmla="*/ 0 w 3171825"/>
              <a:gd name="connsiteY0" fmla="*/ 2238375 h 2243137"/>
              <a:gd name="connsiteX1" fmla="*/ 0 w 3171825"/>
              <a:gd name="connsiteY1" fmla="*/ 1809750 h 2243137"/>
              <a:gd name="connsiteX2" fmla="*/ 1914525 w 3171825"/>
              <a:gd name="connsiteY2" fmla="*/ 0 h 2243137"/>
              <a:gd name="connsiteX3" fmla="*/ 3171825 w 3171825"/>
              <a:gd name="connsiteY3" fmla="*/ 719137 h 2243137"/>
              <a:gd name="connsiteX4" fmla="*/ 2895600 w 3171825"/>
              <a:gd name="connsiteY4" fmla="*/ 2243137 h 2243137"/>
              <a:gd name="connsiteX5" fmla="*/ 0 w 3171825"/>
              <a:gd name="connsiteY5" fmla="*/ 2238375 h 2243137"/>
              <a:gd name="connsiteX0" fmla="*/ 0 w 3143250"/>
              <a:gd name="connsiteY0" fmla="*/ 2238375 h 2243137"/>
              <a:gd name="connsiteX1" fmla="*/ 0 w 3143250"/>
              <a:gd name="connsiteY1" fmla="*/ 1809750 h 2243137"/>
              <a:gd name="connsiteX2" fmla="*/ 1914525 w 3143250"/>
              <a:gd name="connsiteY2" fmla="*/ 0 h 2243137"/>
              <a:gd name="connsiteX3" fmla="*/ 3143250 w 3143250"/>
              <a:gd name="connsiteY3" fmla="*/ 750093 h 2243137"/>
              <a:gd name="connsiteX4" fmla="*/ 2895600 w 3143250"/>
              <a:gd name="connsiteY4" fmla="*/ 2243137 h 2243137"/>
              <a:gd name="connsiteX5" fmla="*/ 0 w 3143250"/>
              <a:gd name="connsiteY5" fmla="*/ 2238375 h 2243137"/>
              <a:gd name="connsiteX0" fmla="*/ 0 w 3143250"/>
              <a:gd name="connsiteY0" fmla="*/ 2219325 h 2224087"/>
              <a:gd name="connsiteX1" fmla="*/ 0 w 3143250"/>
              <a:gd name="connsiteY1" fmla="*/ 1790700 h 2224087"/>
              <a:gd name="connsiteX2" fmla="*/ 1895475 w 3143250"/>
              <a:gd name="connsiteY2" fmla="*/ 0 h 2224087"/>
              <a:gd name="connsiteX3" fmla="*/ 3143250 w 3143250"/>
              <a:gd name="connsiteY3" fmla="*/ 731043 h 2224087"/>
              <a:gd name="connsiteX4" fmla="*/ 2895600 w 3143250"/>
              <a:gd name="connsiteY4" fmla="*/ 2224087 h 2224087"/>
              <a:gd name="connsiteX5" fmla="*/ 0 w 3143250"/>
              <a:gd name="connsiteY5" fmla="*/ 2219325 h 2224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43250" h="2224087">
                <a:moveTo>
                  <a:pt x="0" y="2219325"/>
                </a:moveTo>
                <a:lnTo>
                  <a:pt x="0" y="1790700"/>
                </a:lnTo>
                <a:lnTo>
                  <a:pt x="1895475" y="0"/>
                </a:lnTo>
                <a:lnTo>
                  <a:pt x="3143250" y="731043"/>
                </a:lnTo>
                <a:lnTo>
                  <a:pt x="2895600" y="2224087"/>
                </a:lnTo>
                <a:lnTo>
                  <a:pt x="0" y="2219325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Forme libre : forme 172">
            <a:extLst>
              <a:ext uri="{FF2B5EF4-FFF2-40B4-BE49-F238E27FC236}">
                <a16:creationId xmlns:a16="http://schemas.microsoft.com/office/drawing/2014/main" id="{9E48CAA9-86D9-4070-AF35-40D05C4FB436}"/>
              </a:ext>
            </a:extLst>
          </p:cNvPr>
          <p:cNvSpPr/>
          <p:nvPr/>
        </p:nvSpPr>
        <p:spPr>
          <a:xfrm>
            <a:off x="7319764" y="106136"/>
            <a:ext cx="2193925" cy="2349500"/>
          </a:xfrm>
          <a:custGeom>
            <a:avLst/>
            <a:gdLst>
              <a:gd name="connsiteX0" fmla="*/ 527050 w 2193925"/>
              <a:gd name="connsiteY0" fmla="*/ 2174875 h 2355850"/>
              <a:gd name="connsiteX1" fmla="*/ 806450 w 2193925"/>
              <a:gd name="connsiteY1" fmla="*/ 2349500 h 2355850"/>
              <a:gd name="connsiteX2" fmla="*/ 1263650 w 2193925"/>
              <a:gd name="connsiteY2" fmla="*/ 2349500 h 2355850"/>
              <a:gd name="connsiteX3" fmla="*/ 2193925 w 2193925"/>
              <a:gd name="connsiteY3" fmla="*/ 720725 h 2355850"/>
              <a:gd name="connsiteX4" fmla="*/ 936625 w 2193925"/>
              <a:gd name="connsiteY4" fmla="*/ 0 h 2355850"/>
              <a:gd name="connsiteX5" fmla="*/ 0 w 2193925"/>
              <a:gd name="connsiteY5" fmla="*/ 1631950 h 2355850"/>
              <a:gd name="connsiteX6" fmla="*/ 234950 w 2193925"/>
              <a:gd name="connsiteY6" fmla="*/ 2016125 h 2355850"/>
              <a:gd name="connsiteX7" fmla="*/ 806450 w 2193925"/>
              <a:gd name="connsiteY7" fmla="*/ 2349500 h 2355850"/>
              <a:gd name="connsiteX8" fmla="*/ 806450 w 2193925"/>
              <a:gd name="connsiteY8" fmla="*/ 2349500 h 2355850"/>
              <a:gd name="connsiteX9" fmla="*/ 806450 w 2193925"/>
              <a:gd name="connsiteY9" fmla="*/ 2349500 h 2355850"/>
              <a:gd name="connsiteX10" fmla="*/ 873125 w 2193925"/>
              <a:gd name="connsiteY10" fmla="*/ 2355850 h 2355850"/>
              <a:gd name="connsiteX11" fmla="*/ 1263650 w 2193925"/>
              <a:gd name="connsiteY11" fmla="*/ 2343150 h 2355850"/>
              <a:gd name="connsiteX12" fmla="*/ 2193925 w 2193925"/>
              <a:gd name="connsiteY12" fmla="*/ 723900 h 2355850"/>
              <a:gd name="connsiteX13" fmla="*/ 2193925 w 2193925"/>
              <a:gd name="connsiteY13" fmla="*/ 723900 h 2355850"/>
              <a:gd name="connsiteX14" fmla="*/ 2193925 w 2193925"/>
              <a:gd name="connsiteY14" fmla="*/ 723900 h 2355850"/>
              <a:gd name="connsiteX0" fmla="*/ 806450 w 2193925"/>
              <a:gd name="connsiteY0" fmla="*/ 2349500 h 2355850"/>
              <a:gd name="connsiteX1" fmla="*/ 1263650 w 2193925"/>
              <a:gd name="connsiteY1" fmla="*/ 2349500 h 2355850"/>
              <a:gd name="connsiteX2" fmla="*/ 2193925 w 2193925"/>
              <a:gd name="connsiteY2" fmla="*/ 720725 h 2355850"/>
              <a:gd name="connsiteX3" fmla="*/ 936625 w 2193925"/>
              <a:gd name="connsiteY3" fmla="*/ 0 h 2355850"/>
              <a:gd name="connsiteX4" fmla="*/ 0 w 2193925"/>
              <a:gd name="connsiteY4" fmla="*/ 1631950 h 2355850"/>
              <a:gd name="connsiteX5" fmla="*/ 234950 w 2193925"/>
              <a:gd name="connsiteY5" fmla="*/ 2016125 h 2355850"/>
              <a:gd name="connsiteX6" fmla="*/ 806450 w 2193925"/>
              <a:gd name="connsiteY6" fmla="*/ 2349500 h 2355850"/>
              <a:gd name="connsiteX7" fmla="*/ 806450 w 2193925"/>
              <a:gd name="connsiteY7" fmla="*/ 2349500 h 2355850"/>
              <a:gd name="connsiteX8" fmla="*/ 806450 w 2193925"/>
              <a:gd name="connsiteY8" fmla="*/ 2349500 h 2355850"/>
              <a:gd name="connsiteX9" fmla="*/ 873125 w 2193925"/>
              <a:gd name="connsiteY9" fmla="*/ 2355850 h 2355850"/>
              <a:gd name="connsiteX10" fmla="*/ 1263650 w 2193925"/>
              <a:gd name="connsiteY10" fmla="*/ 2343150 h 2355850"/>
              <a:gd name="connsiteX11" fmla="*/ 2193925 w 2193925"/>
              <a:gd name="connsiteY11" fmla="*/ 723900 h 2355850"/>
              <a:gd name="connsiteX12" fmla="*/ 2193925 w 2193925"/>
              <a:gd name="connsiteY12" fmla="*/ 723900 h 2355850"/>
              <a:gd name="connsiteX13" fmla="*/ 2193925 w 2193925"/>
              <a:gd name="connsiteY13" fmla="*/ 723900 h 2355850"/>
              <a:gd name="connsiteX0" fmla="*/ 806450 w 2193925"/>
              <a:gd name="connsiteY0" fmla="*/ 2349500 h 2349500"/>
              <a:gd name="connsiteX1" fmla="*/ 1263650 w 2193925"/>
              <a:gd name="connsiteY1" fmla="*/ 2349500 h 2349500"/>
              <a:gd name="connsiteX2" fmla="*/ 2193925 w 2193925"/>
              <a:gd name="connsiteY2" fmla="*/ 720725 h 2349500"/>
              <a:gd name="connsiteX3" fmla="*/ 936625 w 2193925"/>
              <a:gd name="connsiteY3" fmla="*/ 0 h 2349500"/>
              <a:gd name="connsiteX4" fmla="*/ 0 w 2193925"/>
              <a:gd name="connsiteY4" fmla="*/ 1631950 h 2349500"/>
              <a:gd name="connsiteX5" fmla="*/ 234950 w 2193925"/>
              <a:gd name="connsiteY5" fmla="*/ 2016125 h 2349500"/>
              <a:gd name="connsiteX6" fmla="*/ 806450 w 2193925"/>
              <a:gd name="connsiteY6" fmla="*/ 2349500 h 2349500"/>
              <a:gd name="connsiteX7" fmla="*/ 806450 w 2193925"/>
              <a:gd name="connsiteY7" fmla="*/ 2349500 h 2349500"/>
              <a:gd name="connsiteX8" fmla="*/ 806450 w 2193925"/>
              <a:gd name="connsiteY8" fmla="*/ 2349500 h 2349500"/>
              <a:gd name="connsiteX9" fmla="*/ 1263650 w 2193925"/>
              <a:gd name="connsiteY9" fmla="*/ 2343150 h 2349500"/>
              <a:gd name="connsiteX10" fmla="*/ 2193925 w 2193925"/>
              <a:gd name="connsiteY10" fmla="*/ 723900 h 2349500"/>
              <a:gd name="connsiteX11" fmla="*/ 2193925 w 2193925"/>
              <a:gd name="connsiteY11" fmla="*/ 723900 h 2349500"/>
              <a:gd name="connsiteX12" fmla="*/ 2193925 w 2193925"/>
              <a:gd name="connsiteY12" fmla="*/ 723900 h 2349500"/>
              <a:gd name="connsiteX0" fmla="*/ 806450 w 2193925"/>
              <a:gd name="connsiteY0" fmla="*/ 2349500 h 2349500"/>
              <a:gd name="connsiteX1" fmla="*/ 1263650 w 2193925"/>
              <a:gd name="connsiteY1" fmla="*/ 2349500 h 2349500"/>
              <a:gd name="connsiteX2" fmla="*/ 2193925 w 2193925"/>
              <a:gd name="connsiteY2" fmla="*/ 720725 h 2349500"/>
              <a:gd name="connsiteX3" fmla="*/ 936625 w 2193925"/>
              <a:gd name="connsiteY3" fmla="*/ 0 h 2349500"/>
              <a:gd name="connsiteX4" fmla="*/ 0 w 2193925"/>
              <a:gd name="connsiteY4" fmla="*/ 1631950 h 2349500"/>
              <a:gd name="connsiteX5" fmla="*/ 234950 w 2193925"/>
              <a:gd name="connsiteY5" fmla="*/ 2016125 h 2349500"/>
              <a:gd name="connsiteX6" fmla="*/ 806450 w 2193925"/>
              <a:gd name="connsiteY6" fmla="*/ 2349500 h 2349500"/>
              <a:gd name="connsiteX7" fmla="*/ 806450 w 2193925"/>
              <a:gd name="connsiteY7" fmla="*/ 2349500 h 2349500"/>
              <a:gd name="connsiteX8" fmla="*/ 806450 w 2193925"/>
              <a:gd name="connsiteY8" fmla="*/ 2349500 h 2349500"/>
              <a:gd name="connsiteX9" fmla="*/ 2193925 w 2193925"/>
              <a:gd name="connsiteY9" fmla="*/ 723900 h 2349500"/>
              <a:gd name="connsiteX10" fmla="*/ 2193925 w 2193925"/>
              <a:gd name="connsiteY10" fmla="*/ 723900 h 2349500"/>
              <a:gd name="connsiteX11" fmla="*/ 2193925 w 2193925"/>
              <a:gd name="connsiteY11" fmla="*/ 723900 h 2349500"/>
              <a:gd name="connsiteX0" fmla="*/ 806450 w 2193925"/>
              <a:gd name="connsiteY0" fmla="*/ 2349500 h 2349500"/>
              <a:gd name="connsiteX1" fmla="*/ 1263650 w 2193925"/>
              <a:gd name="connsiteY1" fmla="*/ 2349500 h 2349500"/>
              <a:gd name="connsiteX2" fmla="*/ 2193925 w 2193925"/>
              <a:gd name="connsiteY2" fmla="*/ 720725 h 2349500"/>
              <a:gd name="connsiteX3" fmla="*/ 936625 w 2193925"/>
              <a:gd name="connsiteY3" fmla="*/ 0 h 2349500"/>
              <a:gd name="connsiteX4" fmla="*/ 0 w 2193925"/>
              <a:gd name="connsiteY4" fmla="*/ 1631950 h 2349500"/>
              <a:gd name="connsiteX5" fmla="*/ 234950 w 2193925"/>
              <a:gd name="connsiteY5" fmla="*/ 2016125 h 2349500"/>
              <a:gd name="connsiteX6" fmla="*/ 806450 w 2193925"/>
              <a:gd name="connsiteY6" fmla="*/ 2349500 h 2349500"/>
              <a:gd name="connsiteX7" fmla="*/ 806450 w 2193925"/>
              <a:gd name="connsiteY7" fmla="*/ 2349500 h 2349500"/>
              <a:gd name="connsiteX8" fmla="*/ 2193925 w 2193925"/>
              <a:gd name="connsiteY8" fmla="*/ 723900 h 2349500"/>
              <a:gd name="connsiteX9" fmla="*/ 2193925 w 2193925"/>
              <a:gd name="connsiteY9" fmla="*/ 723900 h 2349500"/>
              <a:gd name="connsiteX10" fmla="*/ 2193925 w 2193925"/>
              <a:gd name="connsiteY10" fmla="*/ 723900 h 2349500"/>
              <a:gd name="connsiteX0" fmla="*/ 806450 w 2193925"/>
              <a:gd name="connsiteY0" fmla="*/ 2349500 h 2349500"/>
              <a:gd name="connsiteX1" fmla="*/ 1263650 w 2193925"/>
              <a:gd name="connsiteY1" fmla="*/ 2349500 h 2349500"/>
              <a:gd name="connsiteX2" fmla="*/ 2193925 w 2193925"/>
              <a:gd name="connsiteY2" fmla="*/ 720725 h 2349500"/>
              <a:gd name="connsiteX3" fmla="*/ 936625 w 2193925"/>
              <a:gd name="connsiteY3" fmla="*/ 0 h 2349500"/>
              <a:gd name="connsiteX4" fmla="*/ 0 w 2193925"/>
              <a:gd name="connsiteY4" fmla="*/ 1631950 h 2349500"/>
              <a:gd name="connsiteX5" fmla="*/ 234950 w 2193925"/>
              <a:gd name="connsiteY5" fmla="*/ 2016125 h 2349500"/>
              <a:gd name="connsiteX6" fmla="*/ 806450 w 2193925"/>
              <a:gd name="connsiteY6" fmla="*/ 2349500 h 2349500"/>
              <a:gd name="connsiteX7" fmla="*/ 2193925 w 2193925"/>
              <a:gd name="connsiteY7" fmla="*/ 723900 h 2349500"/>
              <a:gd name="connsiteX8" fmla="*/ 2193925 w 2193925"/>
              <a:gd name="connsiteY8" fmla="*/ 723900 h 2349500"/>
              <a:gd name="connsiteX9" fmla="*/ 2193925 w 2193925"/>
              <a:gd name="connsiteY9" fmla="*/ 723900 h 2349500"/>
              <a:gd name="connsiteX0" fmla="*/ 806450 w 2193925"/>
              <a:gd name="connsiteY0" fmla="*/ 2349500 h 2349500"/>
              <a:gd name="connsiteX1" fmla="*/ 1263650 w 2193925"/>
              <a:gd name="connsiteY1" fmla="*/ 2349500 h 2349500"/>
              <a:gd name="connsiteX2" fmla="*/ 2193925 w 2193925"/>
              <a:gd name="connsiteY2" fmla="*/ 720725 h 2349500"/>
              <a:gd name="connsiteX3" fmla="*/ 936625 w 2193925"/>
              <a:gd name="connsiteY3" fmla="*/ 0 h 2349500"/>
              <a:gd name="connsiteX4" fmla="*/ 0 w 2193925"/>
              <a:gd name="connsiteY4" fmla="*/ 1631950 h 2349500"/>
              <a:gd name="connsiteX5" fmla="*/ 234950 w 2193925"/>
              <a:gd name="connsiteY5" fmla="*/ 2016125 h 2349500"/>
              <a:gd name="connsiteX6" fmla="*/ 806450 w 2193925"/>
              <a:gd name="connsiteY6" fmla="*/ 2349500 h 2349500"/>
              <a:gd name="connsiteX7" fmla="*/ 2193925 w 2193925"/>
              <a:gd name="connsiteY7" fmla="*/ 723900 h 2349500"/>
              <a:gd name="connsiteX8" fmla="*/ 2193925 w 2193925"/>
              <a:gd name="connsiteY8" fmla="*/ 723900 h 2349500"/>
              <a:gd name="connsiteX0" fmla="*/ 806450 w 2193925"/>
              <a:gd name="connsiteY0" fmla="*/ 2349500 h 2349500"/>
              <a:gd name="connsiteX1" fmla="*/ 1263650 w 2193925"/>
              <a:gd name="connsiteY1" fmla="*/ 2349500 h 2349500"/>
              <a:gd name="connsiteX2" fmla="*/ 2193925 w 2193925"/>
              <a:gd name="connsiteY2" fmla="*/ 720725 h 2349500"/>
              <a:gd name="connsiteX3" fmla="*/ 936625 w 2193925"/>
              <a:gd name="connsiteY3" fmla="*/ 0 h 2349500"/>
              <a:gd name="connsiteX4" fmla="*/ 0 w 2193925"/>
              <a:gd name="connsiteY4" fmla="*/ 1631950 h 2349500"/>
              <a:gd name="connsiteX5" fmla="*/ 234950 w 2193925"/>
              <a:gd name="connsiteY5" fmla="*/ 2016125 h 2349500"/>
              <a:gd name="connsiteX6" fmla="*/ 806450 w 2193925"/>
              <a:gd name="connsiteY6" fmla="*/ 2349500 h 2349500"/>
              <a:gd name="connsiteX7" fmla="*/ 2193925 w 2193925"/>
              <a:gd name="connsiteY7" fmla="*/ 723900 h 2349500"/>
              <a:gd name="connsiteX0" fmla="*/ 806450 w 2193925"/>
              <a:gd name="connsiteY0" fmla="*/ 2349500 h 2349500"/>
              <a:gd name="connsiteX1" fmla="*/ 1263650 w 2193925"/>
              <a:gd name="connsiteY1" fmla="*/ 2349500 h 2349500"/>
              <a:gd name="connsiteX2" fmla="*/ 2193925 w 2193925"/>
              <a:gd name="connsiteY2" fmla="*/ 720725 h 2349500"/>
              <a:gd name="connsiteX3" fmla="*/ 936625 w 2193925"/>
              <a:gd name="connsiteY3" fmla="*/ 0 h 2349500"/>
              <a:gd name="connsiteX4" fmla="*/ 0 w 2193925"/>
              <a:gd name="connsiteY4" fmla="*/ 1631950 h 2349500"/>
              <a:gd name="connsiteX5" fmla="*/ 234950 w 2193925"/>
              <a:gd name="connsiteY5" fmla="*/ 2016125 h 2349500"/>
              <a:gd name="connsiteX6" fmla="*/ 806450 w 2193925"/>
              <a:gd name="connsiteY6" fmla="*/ 2349500 h 234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93925" h="2349500">
                <a:moveTo>
                  <a:pt x="806450" y="2349500"/>
                </a:moveTo>
                <a:lnTo>
                  <a:pt x="1263650" y="2349500"/>
                </a:lnTo>
                <a:lnTo>
                  <a:pt x="2193925" y="720725"/>
                </a:lnTo>
                <a:lnTo>
                  <a:pt x="936625" y="0"/>
                </a:lnTo>
                <a:lnTo>
                  <a:pt x="0" y="1631950"/>
                </a:lnTo>
                <a:lnTo>
                  <a:pt x="234950" y="2016125"/>
                </a:lnTo>
                <a:lnTo>
                  <a:pt x="806450" y="2349500"/>
                </a:lnTo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Forme libre : forme 149">
            <a:extLst>
              <a:ext uri="{FF2B5EF4-FFF2-40B4-BE49-F238E27FC236}">
                <a16:creationId xmlns:a16="http://schemas.microsoft.com/office/drawing/2014/main" id="{23CE0ABA-A4ED-45F3-AEE5-95B47FDDB759}"/>
              </a:ext>
            </a:extLst>
          </p:cNvPr>
          <p:cNvSpPr/>
          <p:nvPr/>
        </p:nvSpPr>
        <p:spPr>
          <a:xfrm>
            <a:off x="811300" y="666524"/>
            <a:ext cx="3152775" cy="2224087"/>
          </a:xfrm>
          <a:custGeom>
            <a:avLst/>
            <a:gdLst>
              <a:gd name="connsiteX0" fmla="*/ 0 w 3171825"/>
              <a:gd name="connsiteY0" fmla="*/ 2238375 h 2243137"/>
              <a:gd name="connsiteX1" fmla="*/ 0 w 3171825"/>
              <a:gd name="connsiteY1" fmla="*/ 1809750 h 2243137"/>
              <a:gd name="connsiteX2" fmla="*/ 1914525 w 3171825"/>
              <a:gd name="connsiteY2" fmla="*/ 0 h 2243137"/>
              <a:gd name="connsiteX3" fmla="*/ 3171825 w 3171825"/>
              <a:gd name="connsiteY3" fmla="*/ 719137 h 2243137"/>
              <a:gd name="connsiteX4" fmla="*/ 2895600 w 3171825"/>
              <a:gd name="connsiteY4" fmla="*/ 2243137 h 2243137"/>
              <a:gd name="connsiteX5" fmla="*/ 0 w 3171825"/>
              <a:gd name="connsiteY5" fmla="*/ 2238375 h 2243137"/>
              <a:gd name="connsiteX0" fmla="*/ 0 w 3143250"/>
              <a:gd name="connsiteY0" fmla="*/ 2238375 h 2243137"/>
              <a:gd name="connsiteX1" fmla="*/ 0 w 3143250"/>
              <a:gd name="connsiteY1" fmla="*/ 1809750 h 2243137"/>
              <a:gd name="connsiteX2" fmla="*/ 1914525 w 3143250"/>
              <a:gd name="connsiteY2" fmla="*/ 0 h 2243137"/>
              <a:gd name="connsiteX3" fmla="*/ 3143250 w 3143250"/>
              <a:gd name="connsiteY3" fmla="*/ 750093 h 2243137"/>
              <a:gd name="connsiteX4" fmla="*/ 2895600 w 3143250"/>
              <a:gd name="connsiteY4" fmla="*/ 2243137 h 2243137"/>
              <a:gd name="connsiteX5" fmla="*/ 0 w 3143250"/>
              <a:gd name="connsiteY5" fmla="*/ 2238375 h 2243137"/>
              <a:gd name="connsiteX0" fmla="*/ 0 w 3143250"/>
              <a:gd name="connsiteY0" fmla="*/ 2219325 h 2224087"/>
              <a:gd name="connsiteX1" fmla="*/ 0 w 3143250"/>
              <a:gd name="connsiteY1" fmla="*/ 1790700 h 2224087"/>
              <a:gd name="connsiteX2" fmla="*/ 1895475 w 3143250"/>
              <a:gd name="connsiteY2" fmla="*/ 0 h 2224087"/>
              <a:gd name="connsiteX3" fmla="*/ 3143250 w 3143250"/>
              <a:gd name="connsiteY3" fmla="*/ 731043 h 2224087"/>
              <a:gd name="connsiteX4" fmla="*/ 2895600 w 3143250"/>
              <a:gd name="connsiteY4" fmla="*/ 2224087 h 2224087"/>
              <a:gd name="connsiteX5" fmla="*/ 0 w 3143250"/>
              <a:gd name="connsiteY5" fmla="*/ 2219325 h 2224087"/>
              <a:gd name="connsiteX0" fmla="*/ 9525 w 3152775"/>
              <a:gd name="connsiteY0" fmla="*/ 2219325 h 2224087"/>
              <a:gd name="connsiteX1" fmla="*/ 0 w 3152775"/>
              <a:gd name="connsiteY1" fmla="*/ 2214562 h 2224087"/>
              <a:gd name="connsiteX2" fmla="*/ 1905000 w 3152775"/>
              <a:gd name="connsiteY2" fmla="*/ 0 h 2224087"/>
              <a:gd name="connsiteX3" fmla="*/ 3152775 w 3152775"/>
              <a:gd name="connsiteY3" fmla="*/ 731043 h 2224087"/>
              <a:gd name="connsiteX4" fmla="*/ 2905125 w 3152775"/>
              <a:gd name="connsiteY4" fmla="*/ 2224087 h 2224087"/>
              <a:gd name="connsiteX5" fmla="*/ 9525 w 3152775"/>
              <a:gd name="connsiteY5" fmla="*/ 2219325 h 2224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52775" h="2224087">
                <a:moveTo>
                  <a:pt x="9525" y="2219325"/>
                </a:moveTo>
                <a:lnTo>
                  <a:pt x="0" y="2214562"/>
                </a:lnTo>
                <a:lnTo>
                  <a:pt x="1905000" y="0"/>
                </a:lnTo>
                <a:lnTo>
                  <a:pt x="3152775" y="731043"/>
                </a:lnTo>
                <a:lnTo>
                  <a:pt x="2905125" y="2224087"/>
                </a:lnTo>
                <a:lnTo>
                  <a:pt x="9525" y="2219325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DB6B29F5-27DE-4D89-9A1A-5366D86DF497}"/>
              </a:ext>
            </a:extLst>
          </p:cNvPr>
          <p:cNvSpPr/>
          <p:nvPr/>
        </p:nvSpPr>
        <p:spPr>
          <a:xfrm rot="16200000">
            <a:off x="2005303" y="1166012"/>
            <a:ext cx="531104" cy="395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Forme libre : forme 151">
            <a:extLst>
              <a:ext uri="{FF2B5EF4-FFF2-40B4-BE49-F238E27FC236}">
                <a16:creationId xmlns:a16="http://schemas.microsoft.com/office/drawing/2014/main" id="{E82B4358-5876-4DED-BDA7-4C743EAA83A5}"/>
              </a:ext>
            </a:extLst>
          </p:cNvPr>
          <p:cNvSpPr/>
          <p:nvPr/>
        </p:nvSpPr>
        <p:spPr>
          <a:xfrm>
            <a:off x="803961" y="2604861"/>
            <a:ext cx="3049588" cy="288925"/>
          </a:xfrm>
          <a:custGeom>
            <a:avLst/>
            <a:gdLst>
              <a:gd name="connsiteX0" fmla="*/ 0 w 2886075"/>
              <a:gd name="connsiteY0" fmla="*/ 276225 h 280988"/>
              <a:gd name="connsiteX1" fmla="*/ 233363 w 2886075"/>
              <a:gd name="connsiteY1" fmla="*/ 0 h 280988"/>
              <a:gd name="connsiteX2" fmla="*/ 2814638 w 2886075"/>
              <a:gd name="connsiteY2" fmla="*/ 0 h 280988"/>
              <a:gd name="connsiteX3" fmla="*/ 2886075 w 2886075"/>
              <a:gd name="connsiteY3" fmla="*/ 280988 h 280988"/>
              <a:gd name="connsiteX4" fmla="*/ 0 w 2886075"/>
              <a:gd name="connsiteY4" fmla="*/ 276225 h 280988"/>
              <a:gd name="connsiteX0" fmla="*/ 0 w 2832100"/>
              <a:gd name="connsiteY0" fmla="*/ 276225 h 280988"/>
              <a:gd name="connsiteX1" fmla="*/ 179388 w 2832100"/>
              <a:gd name="connsiteY1" fmla="*/ 0 h 280988"/>
              <a:gd name="connsiteX2" fmla="*/ 2760663 w 2832100"/>
              <a:gd name="connsiteY2" fmla="*/ 0 h 280988"/>
              <a:gd name="connsiteX3" fmla="*/ 2832100 w 2832100"/>
              <a:gd name="connsiteY3" fmla="*/ 280988 h 280988"/>
              <a:gd name="connsiteX4" fmla="*/ 0 w 2832100"/>
              <a:gd name="connsiteY4" fmla="*/ 276225 h 280988"/>
              <a:gd name="connsiteX0" fmla="*/ 0 w 2902553"/>
              <a:gd name="connsiteY0" fmla="*/ 276225 h 280988"/>
              <a:gd name="connsiteX1" fmla="*/ 179388 w 2902553"/>
              <a:gd name="connsiteY1" fmla="*/ 0 h 280988"/>
              <a:gd name="connsiteX2" fmla="*/ 2902553 w 2902553"/>
              <a:gd name="connsiteY2" fmla="*/ 7882 h 280988"/>
              <a:gd name="connsiteX3" fmla="*/ 2832100 w 2902553"/>
              <a:gd name="connsiteY3" fmla="*/ 280988 h 280988"/>
              <a:gd name="connsiteX4" fmla="*/ 0 w 2902553"/>
              <a:gd name="connsiteY4" fmla="*/ 276225 h 280988"/>
              <a:gd name="connsiteX0" fmla="*/ 0 w 2974975"/>
              <a:gd name="connsiteY0" fmla="*/ 276225 h 287338"/>
              <a:gd name="connsiteX1" fmla="*/ 179388 w 2974975"/>
              <a:gd name="connsiteY1" fmla="*/ 0 h 287338"/>
              <a:gd name="connsiteX2" fmla="*/ 2902553 w 2974975"/>
              <a:gd name="connsiteY2" fmla="*/ 7882 h 287338"/>
              <a:gd name="connsiteX3" fmla="*/ 2974975 w 2974975"/>
              <a:gd name="connsiteY3" fmla="*/ 287338 h 287338"/>
              <a:gd name="connsiteX4" fmla="*/ 0 w 2974975"/>
              <a:gd name="connsiteY4" fmla="*/ 276225 h 287338"/>
              <a:gd name="connsiteX0" fmla="*/ 0 w 2974975"/>
              <a:gd name="connsiteY0" fmla="*/ 276225 h 287338"/>
              <a:gd name="connsiteX1" fmla="*/ 179388 w 2974975"/>
              <a:gd name="connsiteY1" fmla="*/ 0 h 287338"/>
              <a:gd name="connsiteX2" fmla="*/ 2889853 w 2974975"/>
              <a:gd name="connsiteY2" fmla="*/ 11057 h 287338"/>
              <a:gd name="connsiteX3" fmla="*/ 2974975 w 2974975"/>
              <a:gd name="connsiteY3" fmla="*/ 287338 h 287338"/>
              <a:gd name="connsiteX4" fmla="*/ 0 w 2974975"/>
              <a:gd name="connsiteY4" fmla="*/ 276225 h 287338"/>
              <a:gd name="connsiteX0" fmla="*/ 0 w 2974975"/>
              <a:gd name="connsiteY0" fmla="*/ 276225 h 287338"/>
              <a:gd name="connsiteX1" fmla="*/ 163513 w 2974975"/>
              <a:gd name="connsiteY1" fmla="*/ 0 h 287338"/>
              <a:gd name="connsiteX2" fmla="*/ 2889853 w 2974975"/>
              <a:gd name="connsiteY2" fmla="*/ 11057 h 287338"/>
              <a:gd name="connsiteX3" fmla="*/ 2974975 w 2974975"/>
              <a:gd name="connsiteY3" fmla="*/ 287338 h 287338"/>
              <a:gd name="connsiteX4" fmla="*/ 0 w 2974975"/>
              <a:gd name="connsiteY4" fmla="*/ 276225 h 287338"/>
              <a:gd name="connsiteX0" fmla="*/ 0 w 3035300"/>
              <a:gd name="connsiteY0" fmla="*/ 279400 h 287338"/>
              <a:gd name="connsiteX1" fmla="*/ 223838 w 3035300"/>
              <a:gd name="connsiteY1" fmla="*/ 0 h 287338"/>
              <a:gd name="connsiteX2" fmla="*/ 2950178 w 3035300"/>
              <a:gd name="connsiteY2" fmla="*/ 11057 h 287338"/>
              <a:gd name="connsiteX3" fmla="*/ 3035300 w 3035300"/>
              <a:gd name="connsiteY3" fmla="*/ 287338 h 287338"/>
              <a:gd name="connsiteX4" fmla="*/ 0 w 3035300"/>
              <a:gd name="connsiteY4" fmla="*/ 279400 h 287338"/>
              <a:gd name="connsiteX0" fmla="*/ 0 w 3130550"/>
              <a:gd name="connsiteY0" fmla="*/ 279400 h 287338"/>
              <a:gd name="connsiteX1" fmla="*/ 319088 w 3130550"/>
              <a:gd name="connsiteY1" fmla="*/ 0 h 287338"/>
              <a:gd name="connsiteX2" fmla="*/ 3045428 w 3130550"/>
              <a:gd name="connsiteY2" fmla="*/ 11057 h 287338"/>
              <a:gd name="connsiteX3" fmla="*/ 3130550 w 3130550"/>
              <a:gd name="connsiteY3" fmla="*/ 287338 h 287338"/>
              <a:gd name="connsiteX4" fmla="*/ 0 w 3130550"/>
              <a:gd name="connsiteY4" fmla="*/ 279400 h 287338"/>
              <a:gd name="connsiteX0" fmla="*/ 0 w 3049588"/>
              <a:gd name="connsiteY0" fmla="*/ 288925 h 288925"/>
              <a:gd name="connsiteX1" fmla="*/ 238126 w 3049588"/>
              <a:gd name="connsiteY1" fmla="*/ 0 h 288925"/>
              <a:gd name="connsiteX2" fmla="*/ 2964466 w 3049588"/>
              <a:gd name="connsiteY2" fmla="*/ 11057 h 288925"/>
              <a:gd name="connsiteX3" fmla="*/ 3049588 w 3049588"/>
              <a:gd name="connsiteY3" fmla="*/ 287338 h 288925"/>
              <a:gd name="connsiteX4" fmla="*/ 0 w 3049588"/>
              <a:gd name="connsiteY4" fmla="*/ 288925 h 28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9588" h="288925">
                <a:moveTo>
                  <a:pt x="0" y="288925"/>
                </a:moveTo>
                <a:lnTo>
                  <a:pt x="238126" y="0"/>
                </a:lnTo>
                <a:lnTo>
                  <a:pt x="2964466" y="11057"/>
                </a:lnTo>
                <a:lnTo>
                  <a:pt x="3049588" y="287338"/>
                </a:lnTo>
                <a:lnTo>
                  <a:pt x="0" y="288925"/>
                </a:lnTo>
                <a:close/>
              </a:path>
            </a:pathLst>
          </a:custGeom>
          <a:solidFill>
            <a:schemeClr val="bg1">
              <a:lumMod val="85000"/>
              <a:alpha val="74000"/>
            </a:schemeClr>
          </a:solidFill>
          <a:ln>
            <a:solidFill>
              <a:schemeClr val="bg1">
                <a:lumMod val="75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153" name="Groupe 152">
            <a:extLst>
              <a:ext uri="{FF2B5EF4-FFF2-40B4-BE49-F238E27FC236}">
                <a16:creationId xmlns:a16="http://schemas.microsoft.com/office/drawing/2014/main" id="{EA55C520-546E-4296-B9A5-1FF64A15666B}"/>
              </a:ext>
            </a:extLst>
          </p:cNvPr>
          <p:cNvGrpSpPr/>
          <p:nvPr/>
        </p:nvGrpSpPr>
        <p:grpSpPr>
          <a:xfrm>
            <a:off x="2216855" y="2829056"/>
            <a:ext cx="108000" cy="108000"/>
            <a:chOff x="2167200" y="1239202"/>
            <a:chExt cx="540000" cy="540000"/>
          </a:xfrm>
        </p:grpSpPr>
        <p:sp>
          <p:nvSpPr>
            <p:cNvPr id="154" name="Ellipse 153">
              <a:extLst>
                <a:ext uri="{FF2B5EF4-FFF2-40B4-BE49-F238E27FC236}">
                  <a16:creationId xmlns:a16="http://schemas.microsoft.com/office/drawing/2014/main" id="{5C2B506B-5208-4369-ADF3-BB0B4C583D9B}"/>
                </a:ext>
              </a:extLst>
            </p:cNvPr>
            <p:cNvSpPr/>
            <p:nvPr/>
          </p:nvSpPr>
          <p:spPr>
            <a:xfrm>
              <a:off x="2167200" y="1239202"/>
              <a:ext cx="540000" cy="5400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55" name="Groupe 154">
              <a:extLst>
                <a:ext uri="{FF2B5EF4-FFF2-40B4-BE49-F238E27FC236}">
                  <a16:creationId xmlns:a16="http://schemas.microsoft.com/office/drawing/2014/main" id="{E2E3D4A8-99C2-423B-A85A-36F2F93B3476}"/>
                </a:ext>
              </a:extLst>
            </p:cNvPr>
            <p:cNvGrpSpPr/>
            <p:nvPr/>
          </p:nvGrpSpPr>
          <p:grpSpPr>
            <a:xfrm>
              <a:off x="2167200" y="1239202"/>
              <a:ext cx="540000" cy="540000"/>
              <a:chOff x="1825993" y="1676400"/>
              <a:chExt cx="540000" cy="540000"/>
            </a:xfrm>
          </p:grpSpPr>
          <p:sp>
            <p:nvSpPr>
              <p:cNvPr id="156" name="Arc partiel 155">
                <a:extLst>
                  <a:ext uri="{FF2B5EF4-FFF2-40B4-BE49-F238E27FC236}">
                    <a16:creationId xmlns:a16="http://schemas.microsoft.com/office/drawing/2014/main" id="{EC7AF886-8C17-4DFB-8013-4D0B671A99EE}"/>
                  </a:ext>
                </a:extLst>
              </p:cNvPr>
              <p:cNvSpPr/>
              <p:nvPr/>
            </p:nvSpPr>
            <p:spPr>
              <a:xfrm>
                <a:off x="1825993" y="1676400"/>
                <a:ext cx="540000" cy="540000"/>
              </a:xfrm>
              <a:prstGeom prst="pie">
                <a:avLst>
                  <a:gd name="adj1" fmla="val 5394225"/>
                  <a:gd name="adj2" fmla="val 10697113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Arc partiel 156">
                <a:extLst>
                  <a:ext uri="{FF2B5EF4-FFF2-40B4-BE49-F238E27FC236}">
                    <a16:creationId xmlns:a16="http://schemas.microsoft.com/office/drawing/2014/main" id="{61193602-F3D2-44CF-BC63-317BF4038A29}"/>
                  </a:ext>
                </a:extLst>
              </p:cNvPr>
              <p:cNvSpPr/>
              <p:nvPr/>
            </p:nvSpPr>
            <p:spPr>
              <a:xfrm rot="10800000">
                <a:off x="1825993" y="1676400"/>
                <a:ext cx="540000" cy="540000"/>
              </a:xfrm>
              <a:prstGeom prst="pie">
                <a:avLst>
                  <a:gd name="adj1" fmla="val 5394225"/>
                  <a:gd name="adj2" fmla="val 10697113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9" name="Rectangle 158">
            <a:extLst>
              <a:ext uri="{FF2B5EF4-FFF2-40B4-BE49-F238E27FC236}">
                <a16:creationId xmlns:a16="http://schemas.microsoft.com/office/drawing/2014/main" id="{23FE124A-D552-43EA-BCB7-499BBE08D019}"/>
              </a:ext>
            </a:extLst>
          </p:cNvPr>
          <p:cNvSpPr/>
          <p:nvPr/>
        </p:nvSpPr>
        <p:spPr>
          <a:xfrm rot="16200000">
            <a:off x="7215108" y="1171137"/>
            <a:ext cx="531104" cy="395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078B10D9-B270-46DC-B37C-B304391BABBA}"/>
              </a:ext>
            </a:extLst>
          </p:cNvPr>
          <p:cNvSpPr/>
          <p:nvPr/>
        </p:nvSpPr>
        <p:spPr>
          <a:xfrm>
            <a:off x="5897424" y="2595844"/>
            <a:ext cx="3196131" cy="289642"/>
          </a:xfrm>
          <a:custGeom>
            <a:avLst/>
            <a:gdLst>
              <a:gd name="connsiteX0" fmla="*/ 0 w 2880000"/>
              <a:gd name="connsiteY0" fmla="*/ 0 h 288000"/>
              <a:gd name="connsiteX1" fmla="*/ 2880000 w 2880000"/>
              <a:gd name="connsiteY1" fmla="*/ 0 h 288000"/>
              <a:gd name="connsiteX2" fmla="*/ 2880000 w 2880000"/>
              <a:gd name="connsiteY2" fmla="*/ 288000 h 288000"/>
              <a:gd name="connsiteX3" fmla="*/ 0 w 2880000"/>
              <a:gd name="connsiteY3" fmla="*/ 288000 h 288000"/>
              <a:gd name="connsiteX4" fmla="*/ 0 w 2880000"/>
              <a:gd name="connsiteY4" fmla="*/ 0 h 288000"/>
              <a:gd name="connsiteX0" fmla="*/ 0 w 2943062"/>
              <a:gd name="connsiteY0" fmla="*/ 0 h 288000"/>
              <a:gd name="connsiteX1" fmla="*/ 2943062 w 2943062"/>
              <a:gd name="connsiteY1" fmla="*/ 0 h 288000"/>
              <a:gd name="connsiteX2" fmla="*/ 2880000 w 2943062"/>
              <a:gd name="connsiteY2" fmla="*/ 288000 h 288000"/>
              <a:gd name="connsiteX3" fmla="*/ 0 w 2943062"/>
              <a:gd name="connsiteY3" fmla="*/ 288000 h 288000"/>
              <a:gd name="connsiteX4" fmla="*/ 0 w 2943062"/>
              <a:gd name="connsiteY4" fmla="*/ 0 h 288000"/>
              <a:gd name="connsiteX0" fmla="*/ 0 w 2982475"/>
              <a:gd name="connsiteY0" fmla="*/ 0 h 295883"/>
              <a:gd name="connsiteX1" fmla="*/ 2943062 w 2982475"/>
              <a:gd name="connsiteY1" fmla="*/ 0 h 295883"/>
              <a:gd name="connsiteX2" fmla="*/ 2982475 w 2982475"/>
              <a:gd name="connsiteY2" fmla="*/ 295883 h 295883"/>
              <a:gd name="connsiteX3" fmla="*/ 0 w 2982475"/>
              <a:gd name="connsiteY3" fmla="*/ 288000 h 295883"/>
              <a:gd name="connsiteX4" fmla="*/ 0 w 2982475"/>
              <a:gd name="connsiteY4" fmla="*/ 0 h 295883"/>
              <a:gd name="connsiteX0" fmla="*/ 0 w 2974592"/>
              <a:gd name="connsiteY0" fmla="*/ 0 h 288000"/>
              <a:gd name="connsiteX1" fmla="*/ 2943062 w 2974592"/>
              <a:gd name="connsiteY1" fmla="*/ 0 h 288000"/>
              <a:gd name="connsiteX2" fmla="*/ 2974592 w 2974592"/>
              <a:gd name="connsiteY2" fmla="*/ 280117 h 288000"/>
              <a:gd name="connsiteX3" fmla="*/ 0 w 2974592"/>
              <a:gd name="connsiteY3" fmla="*/ 288000 h 288000"/>
              <a:gd name="connsiteX4" fmla="*/ 0 w 2974592"/>
              <a:gd name="connsiteY4" fmla="*/ 0 h 288000"/>
              <a:gd name="connsiteX0" fmla="*/ 102476 w 3077068"/>
              <a:gd name="connsiteY0" fmla="*/ 0 h 280117"/>
              <a:gd name="connsiteX1" fmla="*/ 3045538 w 3077068"/>
              <a:gd name="connsiteY1" fmla="*/ 0 h 280117"/>
              <a:gd name="connsiteX2" fmla="*/ 3077068 w 3077068"/>
              <a:gd name="connsiteY2" fmla="*/ 280117 h 280117"/>
              <a:gd name="connsiteX3" fmla="*/ 0 w 3077068"/>
              <a:gd name="connsiteY3" fmla="*/ 264351 h 280117"/>
              <a:gd name="connsiteX4" fmla="*/ 102476 w 3077068"/>
              <a:gd name="connsiteY4" fmla="*/ 0 h 280117"/>
              <a:gd name="connsiteX0" fmla="*/ 102476 w 3077068"/>
              <a:gd name="connsiteY0" fmla="*/ 0 h 280117"/>
              <a:gd name="connsiteX1" fmla="*/ 3045538 w 3077068"/>
              <a:gd name="connsiteY1" fmla="*/ 0 h 280117"/>
              <a:gd name="connsiteX2" fmla="*/ 3077068 w 3077068"/>
              <a:gd name="connsiteY2" fmla="*/ 280117 h 280117"/>
              <a:gd name="connsiteX3" fmla="*/ 0 w 3077068"/>
              <a:gd name="connsiteY3" fmla="*/ 280117 h 280117"/>
              <a:gd name="connsiteX4" fmla="*/ 102476 w 3077068"/>
              <a:gd name="connsiteY4" fmla="*/ 0 h 280117"/>
              <a:gd name="connsiteX0" fmla="*/ 85807 w 3077068"/>
              <a:gd name="connsiteY0" fmla="*/ 0 h 280117"/>
              <a:gd name="connsiteX1" fmla="*/ 3045538 w 3077068"/>
              <a:gd name="connsiteY1" fmla="*/ 0 h 280117"/>
              <a:gd name="connsiteX2" fmla="*/ 3077068 w 3077068"/>
              <a:gd name="connsiteY2" fmla="*/ 280117 h 280117"/>
              <a:gd name="connsiteX3" fmla="*/ 0 w 3077068"/>
              <a:gd name="connsiteY3" fmla="*/ 280117 h 280117"/>
              <a:gd name="connsiteX4" fmla="*/ 85807 w 3077068"/>
              <a:gd name="connsiteY4" fmla="*/ 0 h 280117"/>
              <a:gd name="connsiteX0" fmla="*/ 145339 w 3136600"/>
              <a:gd name="connsiteY0" fmla="*/ 0 h 289642"/>
              <a:gd name="connsiteX1" fmla="*/ 3105070 w 3136600"/>
              <a:gd name="connsiteY1" fmla="*/ 0 h 289642"/>
              <a:gd name="connsiteX2" fmla="*/ 3136600 w 3136600"/>
              <a:gd name="connsiteY2" fmla="*/ 280117 h 289642"/>
              <a:gd name="connsiteX3" fmla="*/ 0 w 3136600"/>
              <a:gd name="connsiteY3" fmla="*/ 289642 h 289642"/>
              <a:gd name="connsiteX4" fmla="*/ 145339 w 3136600"/>
              <a:gd name="connsiteY4" fmla="*/ 0 h 289642"/>
              <a:gd name="connsiteX0" fmla="*/ 145339 w 3196131"/>
              <a:gd name="connsiteY0" fmla="*/ 0 h 289642"/>
              <a:gd name="connsiteX1" fmla="*/ 3105070 w 3196131"/>
              <a:gd name="connsiteY1" fmla="*/ 0 h 289642"/>
              <a:gd name="connsiteX2" fmla="*/ 3196131 w 3196131"/>
              <a:gd name="connsiteY2" fmla="*/ 280117 h 289642"/>
              <a:gd name="connsiteX3" fmla="*/ 0 w 3196131"/>
              <a:gd name="connsiteY3" fmla="*/ 289642 h 289642"/>
              <a:gd name="connsiteX4" fmla="*/ 145339 w 3196131"/>
              <a:gd name="connsiteY4" fmla="*/ 0 h 28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6131" h="289642">
                <a:moveTo>
                  <a:pt x="145339" y="0"/>
                </a:moveTo>
                <a:lnTo>
                  <a:pt x="3105070" y="0"/>
                </a:lnTo>
                <a:lnTo>
                  <a:pt x="3196131" y="280117"/>
                </a:lnTo>
                <a:lnTo>
                  <a:pt x="0" y="289642"/>
                </a:lnTo>
                <a:lnTo>
                  <a:pt x="145339" y="0"/>
                </a:lnTo>
                <a:close/>
              </a:path>
            </a:pathLst>
          </a:custGeom>
          <a:solidFill>
            <a:schemeClr val="bg1">
              <a:lumMod val="85000"/>
              <a:alpha val="78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161" name="Groupe 160">
            <a:extLst>
              <a:ext uri="{FF2B5EF4-FFF2-40B4-BE49-F238E27FC236}">
                <a16:creationId xmlns:a16="http://schemas.microsoft.com/office/drawing/2014/main" id="{F824C504-5E07-484B-ABFE-C36263C0716A}"/>
              </a:ext>
            </a:extLst>
          </p:cNvPr>
          <p:cNvGrpSpPr/>
          <p:nvPr/>
        </p:nvGrpSpPr>
        <p:grpSpPr>
          <a:xfrm>
            <a:off x="7445090" y="2829056"/>
            <a:ext cx="108000" cy="108000"/>
            <a:chOff x="2167200" y="1239202"/>
            <a:chExt cx="540000" cy="540000"/>
          </a:xfrm>
        </p:grpSpPr>
        <p:sp>
          <p:nvSpPr>
            <p:cNvPr id="162" name="Ellipse 161">
              <a:extLst>
                <a:ext uri="{FF2B5EF4-FFF2-40B4-BE49-F238E27FC236}">
                  <a16:creationId xmlns:a16="http://schemas.microsoft.com/office/drawing/2014/main" id="{2D63FB4A-2A5D-49A2-B5DE-8DC1517E9A12}"/>
                </a:ext>
              </a:extLst>
            </p:cNvPr>
            <p:cNvSpPr/>
            <p:nvPr/>
          </p:nvSpPr>
          <p:spPr>
            <a:xfrm>
              <a:off x="2167200" y="1239202"/>
              <a:ext cx="540000" cy="5400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63" name="Groupe 162">
              <a:extLst>
                <a:ext uri="{FF2B5EF4-FFF2-40B4-BE49-F238E27FC236}">
                  <a16:creationId xmlns:a16="http://schemas.microsoft.com/office/drawing/2014/main" id="{67517103-F31E-4073-9622-DAAF5B1249CE}"/>
                </a:ext>
              </a:extLst>
            </p:cNvPr>
            <p:cNvGrpSpPr/>
            <p:nvPr/>
          </p:nvGrpSpPr>
          <p:grpSpPr>
            <a:xfrm>
              <a:off x="2167200" y="1239202"/>
              <a:ext cx="540000" cy="540000"/>
              <a:chOff x="1825993" y="1676400"/>
              <a:chExt cx="540000" cy="540000"/>
            </a:xfrm>
          </p:grpSpPr>
          <p:sp>
            <p:nvSpPr>
              <p:cNvPr id="164" name="Arc partiel 163">
                <a:extLst>
                  <a:ext uri="{FF2B5EF4-FFF2-40B4-BE49-F238E27FC236}">
                    <a16:creationId xmlns:a16="http://schemas.microsoft.com/office/drawing/2014/main" id="{E4A3E9BF-3219-49FC-9516-905AA9FFDBA6}"/>
                  </a:ext>
                </a:extLst>
              </p:cNvPr>
              <p:cNvSpPr/>
              <p:nvPr/>
            </p:nvSpPr>
            <p:spPr>
              <a:xfrm>
                <a:off x="1825993" y="1676400"/>
                <a:ext cx="540000" cy="540000"/>
              </a:xfrm>
              <a:prstGeom prst="pie">
                <a:avLst>
                  <a:gd name="adj1" fmla="val 5394225"/>
                  <a:gd name="adj2" fmla="val 10697113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Arc partiel 164">
                <a:extLst>
                  <a:ext uri="{FF2B5EF4-FFF2-40B4-BE49-F238E27FC236}">
                    <a16:creationId xmlns:a16="http://schemas.microsoft.com/office/drawing/2014/main" id="{03C63125-E75F-45E3-B7F3-0324F74FF074}"/>
                  </a:ext>
                </a:extLst>
              </p:cNvPr>
              <p:cNvSpPr/>
              <p:nvPr/>
            </p:nvSpPr>
            <p:spPr>
              <a:xfrm rot="10800000">
                <a:off x="1825993" y="1676400"/>
                <a:ext cx="540000" cy="540000"/>
              </a:xfrm>
              <a:prstGeom prst="pie">
                <a:avLst>
                  <a:gd name="adj1" fmla="val 5394225"/>
                  <a:gd name="adj2" fmla="val 10697113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166" name="Connecteur droit 165">
            <a:extLst>
              <a:ext uri="{FF2B5EF4-FFF2-40B4-BE49-F238E27FC236}">
                <a16:creationId xmlns:a16="http://schemas.microsoft.com/office/drawing/2014/main" id="{9D81DA36-76D5-4647-A1F5-021BA8CBF27B}"/>
              </a:ext>
            </a:extLst>
          </p:cNvPr>
          <p:cNvCxnSpPr>
            <a:cxnSpLocks/>
          </p:cNvCxnSpPr>
          <p:nvPr/>
        </p:nvCxnSpPr>
        <p:spPr>
          <a:xfrm>
            <a:off x="7941073" y="670914"/>
            <a:ext cx="1237958" cy="714735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Ellipse 166">
            <a:extLst>
              <a:ext uri="{FF2B5EF4-FFF2-40B4-BE49-F238E27FC236}">
                <a16:creationId xmlns:a16="http://schemas.microsoft.com/office/drawing/2014/main" id="{DF67ECA6-06E9-4B50-A30B-9E2A34F3033A}"/>
              </a:ext>
            </a:extLst>
          </p:cNvPr>
          <p:cNvSpPr/>
          <p:nvPr/>
        </p:nvSpPr>
        <p:spPr>
          <a:xfrm rot="1800000">
            <a:off x="8025641" y="991090"/>
            <a:ext cx="720000" cy="720000"/>
          </a:xfrm>
          <a:prstGeom prst="ellipse">
            <a:avLst/>
          </a:prstGeom>
          <a:noFill/>
          <a:ln w="9525">
            <a:solidFill>
              <a:schemeClr val="tx1">
                <a:alpha val="1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73B62C5C-DE48-4286-8C8B-FC3913757EF6}"/>
              </a:ext>
            </a:extLst>
          </p:cNvPr>
          <p:cNvSpPr/>
          <p:nvPr/>
        </p:nvSpPr>
        <p:spPr>
          <a:xfrm rot="1800000">
            <a:off x="7658807" y="1610756"/>
            <a:ext cx="720000" cy="720000"/>
          </a:xfrm>
          <a:prstGeom prst="ellipse">
            <a:avLst/>
          </a:prstGeom>
          <a:noFill/>
          <a:ln w="9525">
            <a:solidFill>
              <a:schemeClr val="tx1">
                <a:alpha val="1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9" name="Ellipse 168">
            <a:extLst>
              <a:ext uri="{FF2B5EF4-FFF2-40B4-BE49-F238E27FC236}">
                <a16:creationId xmlns:a16="http://schemas.microsoft.com/office/drawing/2014/main" id="{C1913634-B80A-4155-8BC8-2C3EA4A59471}"/>
              </a:ext>
            </a:extLst>
          </p:cNvPr>
          <p:cNvSpPr/>
          <p:nvPr/>
        </p:nvSpPr>
        <p:spPr>
          <a:xfrm rot="1800000">
            <a:off x="8119810" y="1536191"/>
            <a:ext cx="720000" cy="720000"/>
          </a:xfrm>
          <a:prstGeom prst="ellipse">
            <a:avLst/>
          </a:prstGeom>
          <a:noFill/>
          <a:ln w="9525">
            <a:solidFill>
              <a:schemeClr val="tx1">
                <a:alpha val="1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70" name="Connecteur droit 169">
            <a:extLst>
              <a:ext uri="{FF2B5EF4-FFF2-40B4-BE49-F238E27FC236}">
                <a16:creationId xmlns:a16="http://schemas.microsoft.com/office/drawing/2014/main" id="{551AC1B0-408B-477C-B1A2-0E5401B07DAF}"/>
              </a:ext>
            </a:extLst>
          </p:cNvPr>
          <p:cNvCxnSpPr>
            <a:cxnSpLocks/>
          </p:cNvCxnSpPr>
          <p:nvPr/>
        </p:nvCxnSpPr>
        <p:spPr>
          <a:xfrm>
            <a:off x="6049061" y="2453663"/>
            <a:ext cx="3324225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Explosion : 8 points 170">
            <a:extLst>
              <a:ext uri="{FF2B5EF4-FFF2-40B4-BE49-F238E27FC236}">
                <a16:creationId xmlns:a16="http://schemas.microsoft.com/office/drawing/2014/main" id="{433150EC-7F11-4FFE-9856-8B2CCADD135A}"/>
              </a:ext>
            </a:extLst>
          </p:cNvPr>
          <p:cNvSpPr/>
          <p:nvPr/>
        </p:nvSpPr>
        <p:spPr>
          <a:xfrm>
            <a:off x="626537" y="2663406"/>
            <a:ext cx="386039" cy="386039"/>
          </a:xfrm>
          <a:prstGeom prst="irregularSeal1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ZoneTexte 171">
            <a:extLst>
              <a:ext uri="{FF2B5EF4-FFF2-40B4-BE49-F238E27FC236}">
                <a16:creationId xmlns:a16="http://schemas.microsoft.com/office/drawing/2014/main" id="{7D997F39-56A6-4610-8369-8504E261A11C}"/>
              </a:ext>
            </a:extLst>
          </p:cNvPr>
          <p:cNvSpPr txBox="1"/>
          <p:nvPr/>
        </p:nvSpPr>
        <p:spPr>
          <a:xfrm>
            <a:off x="424778" y="2056669"/>
            <a:ext cx="59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FF0000"/>
                </a:solidFill>
                <a:latin typeface="Webdings" panose="05030102010509060703" pitchFamily="18" charset="2"/>
              </a:rPr>
              <a:t>á</a:t>
            </a:r>
          </a:p>
        </p:txBody>
      </p:sp>
      <p:cxnSp>
        <p:nvCxnSpPr>
          <p:cNvPr id="174" name="Connecteur droit 173">
            <a:extLst>
              <a:ext uri="{FF2B5EF4-FFF2-40B4-BE49-F238E27FC236}">
                <a16:creationId xmlns:a16="http://schemas.microsoft.com/office/drawing/2014/main" id="{86C76F93-2C12-40E2-9C6C-9E79FA8DD50C}"/>
              </a:ext>
            </a:extLst>
          </p:cNvPr>
          <p:cNvCxnSpPr>
            <a:cxnSpLocks/>
          </p:cNvCxnSpPr>
          <p:nvPr/>
        </p:nvCxnSpPr>
        <p:spPr>
          <a:xfrm flipH="1">
            <a:off x="7331772" y="146522"/>
            <a:ext cx="1744247" cy="3021123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Ellipse 174">
            <a:extLst>
              <a:ext uri="{FF2B5EF4-FFF2-40B4-BE49-F238E27FC236}">
                <a16:creationId xmlns:a16="http://schemas.microsoft.com/office/drawing/2014/main" id="{0C7DDB2A-5AE5-42E5-ADCF-FE3DB22EA8A5}"/>
              </a:ext>
            </a:extLst>
          </p:cNvPr>
          <p:cNvSpPr/>
          <p:nvPr/>
        </p:nvSpPr>
        <p:spPr>
          <a:xfrm rot="1800000">
            <a:off x="7949241" y="1408604"/>
            <a:ext cx="503100" cy="5031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id="{58E5D01A-B7B7-49B2-95C8-7EB915640E57}"/>
              </a:ext>
            </a:extLst>
          </p:cNvPr>
          <p:cNvSpPr txBox="1"/>
          <p:nvPr/>
        </p:nvSpPr>
        <p:spPr>
          <a:xfrm>
            <a:off x="357302" y="1163321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Ø 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= 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1,5 d</a:t>
            </a:r>
            <a:r>
              <a:rPr lang="fr-FR" sz="1400" baseline="-25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0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2F709012-AB42-437A-8BBA-4BFA84CB559D}"/>
              </a:ext>
            </a:extLst>
          </p:cNvPr>
          <p:cNvSpPr/>
          <p:nvPr/>
        </p:nvSpPr>
        <p:spPr>
          <a:xfrm rot="18000000">
            <a:off x="2090560" y="648534"/>
            <a:ext cx="2093535" cy="145224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78" name="Connecteur droit 177">
            <a:extLst>
              <a:ext uri="{FF2B5EF4-FFF2-40B4-BE49-F238E27FC236}">
                <a16:creationId xmlns:a16="http://schemas.microsoft.com/office/drawing/2014/main" id="{7CCED300-5CA2-4168-865E-6AE73ECCEB6C}"/>
              </a:ext>
            </a:extLst>
          </p:cNvPr>
          <p:cNvCxnSpPr>
            <a:cxnSpLocks/>
          </p:cNvCxnSpPr>
          <p:nvPr/>
        </p:nvCxnSpPr>
        <p:spPr>
          <a:xfrm>
            <a:off x="2712838" y="670914"/>
            <a:ext cx="1237958" cy="714735"/>
          </a:xfrm>
          <a:prstGeom prst="line">
            <a:avLst/>
          </a:prstGeom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Ellipse 180">
            <a:extLst>
              <a:ext uri="{FF2B5EF4-FFF2-40B4-BE49-F238E27FC236}">
                <a16:creationId xmlns:a16="http://schemas.microsoft.com/office/drawing/2014/main" id="{0012FC39-FF35-4B6B-A6FC-C9D010BACF7D}"/>
              </a:ext>
            </a:extLst>
          </p:cNvPr>
          <p:cNvSpPr/>
          <p:nvPr/>
        </p:nvSpPr>
        <p:spPr>
          <a:xfrm rot="1800000">
            <a:off x="2721006" y="1408604"/>
            <a:ext cx="503100" cy="5031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82" name="Connecteur droit avec flèche 181">
            <a:extLst>
              <a:ext uri="{FF2B5EF4-FFF2-40B4-BE49-F238E27FC236}">
                <a16:creationId xmlns:a16="http://schemas.microsoft.com/office/drawing/2014/main" id="{0F27713B-04B9-4D2B-A245-66D9142765D1}"/>
              </a:ext>
            </a:extLst>
          </p:cNvPr>
          <p:cNvCxnSpPr>
            <a:cxnSpLocks/>
            <a:stCxn id="176" idx="3"/>
            <a:endCxn id="186" idx="3"/>
          </p:cNvCxnSpPr>
          <p:nvPr/>
        </p:nvCxnSpPr>
        <p:spPr>
          <a:xfrm>
            <a:off x="1306601" y="1317210"/>
            <a:ext cx="1000246" cy="2572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Ellipse 182">
            <a:extLst>
              <a:ext uri="{FF2B5EF4-FFF2-40B4-BE49-F238E27FC236}">
                <a16:creationId xmlns:a16="http://schemas.microsoft.com/office/drawing/2014/main" id="{59C37EE1-9BA1-440A-A9A2-2287E8705DD5}"/>
              </a:ext>
            </a:extLst>
          </p:cNvPr>
          <p:cNvSpPr/>
          <p:nvPr/>
        </p:nvSpPr>
        <p:spPr>
          <a:xfrm rot="1800000">
            <a:off x="2913800" y="1498091"/>
            <a:ext cx="720000" cy="720000"/>
          </a:xfrm>
          <a:prstGeom prst="ellipse">
            <a:avLst/>
          </a:prstGeom>
          <a:noFill/>
          <a:ln w="12700">
            <a:solidFill>
              <a:srgbClr val="96969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4" name="Explosion : 8 points 183">
            <a:extLst>
              <a:ext uri="{FF2B5EF4-FFF2-40B4-BE49-F238E27FC236}">
                <a16:creationId xmlns:a16="http://schemas.microsoft.com/office/drawing/2014/main" id="{8311B51E-C5E4-4B8A-99A8-4418440B0372}"/>
              </a:ext>
            </a:extLst>
          </p:cNvPr>
          <p:cNvSpPr/>
          <p:nvPr/>
        </p:nvSpPr>
        <p:spPr>
          <a:xfrm>
            <a:off x="3042990" y="2413741"/>
            <a:ext cx="384313" cy="384313"/>
          </a:xfrm>
          <a:prstGeom prst="irregularSeal1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5" name="Connecteur droit 184">
            <a:extLst>
              <a:ext uri="{FF2B5EF4-FFF2-40B4-BE49-F238E27FC236}">
                <a16:creationId xmlns:a16="http://schemas.microsoft.com/office/drawing/2014/main" id="{D3174D8F-DB29-478A-8A2E-53D5194D0E13}"/>
              </a:ext>
            </a:extLst>
          </p:cNvPr>
          <p:cNvCxnSpPr>
            <a:cxnSpLocks/>
          </p:cNvCxnSpPr>
          <p:nvPr/>
        </p:nvCxnSpPr>
        <p:spPr>
          <a:xfrm flipH="1">
            <a:off x="2103537" y="146522"/>
            <a:ext cx="1744247" cy="3021123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Ellipse 185">
            <a:extLst>
              <a:ext uri="{FF2B5EF4-FFF2-40B4-BE49-F238E27FC236}">
                <a16:creationId xmlns:a16="http://schemas.microsoft.com/office/drawing/2014/main" id="{A74A05C1-46FC-49C5-A120-1D821459D256}"/>
              </a:ext>
            </a:extLst>
          </p:cNvPr>
          <p:cNvSpPr/>
          <p:nvPr/>
        </p:nvSpPr>
        <p:spPr>
          <a:xfrm rot="1800000">
            <a:off x="2294580" y="1121276"/>
            <a:ext cx="720000" cy="720000"/>
          </a:xfrm>
          <a:prstGeom prst="ellipse">
            <a:avLst/>
          </a:prstGeom>
          <a:noFill/>
          <a:ln w="12700">
            <a:solidFill>
              <a:srgbClr val="96969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8" name="ZoneTexte 187">
            <a:extLst>
              <a:ext uri="{FF2B5EF4-FFF2-40B4-BE49-F238E27FC236}">
                <a16:creationId xmlns:a16="http://schemas.microsoft.com/office/drawing/2014/main" id="{5EFD9C61-B234-4912-B6FC-B40688F1D209}"/>
              </a:ext>
            </a:extLst>
          </p:cNvPr>
          <p:cNvSpPr txBox="1"/>
          <p:nvPr/>
        </p:nvSpPr>
        <p:spPr>
          <a:xfrm>
            <a:off x="9179031" y="2537222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1,5 x e</a:t>
            </a:r>
            <a:endParaRPr lang="fr-FR" dirty="0"/>
          </a:p>
        </p:txBody>
      </p:sp>
      <p:cxnSp>
        <p:nvCxnSpPr>
          <p:cNvPr id="189" name="Connecteur droit 188">
            <a:extLst>
              <a:ext uri="{FF2B5EF4-FFF2-40B4-BE49-F238E27FC236}">
                <a16:creationId xmlns:a16="http://schemas.microsoft.com/office/drawing/2014/main" id="{1A1E6BD9-A86F-4DEC-BB23-1F26CAD66015}"/>
              </a:ext>
            </a:extLst>
          </p:cNvPr>
          <p:cNvCxnSpPr/>
          <p:nvPr/>
        </p:nvCxnSpPr>
        <p:spPr>
          <a:xfrm>
            <a:off x="9215229" y="2461346"/>
            <a:ext cx="0" cy="43126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tangle 192">
            <a:extLst>
              <a:ext uri="{FF2B5EF4-FFF2-40B4-BE49-F238E27FC236}">
                <a16:creationId xmlns:a16="http://schemas.microsoft.com/office/drawing/2014/main" id="{B1E7775E-710D-453B-AA20-4823E8E1F250}"/>
              </a:ext>
            </a:extLst>
          </p:cNvPr>
          <p:cNvSpPr/>
          <p:nvPr/>
        </p:nvSpPr>
        <p:spPr>
          <a:xfrm rot="16200000">
            <a:off x="3673985" y="4564016"/>
            <a:ext cx="2229720" cy="30008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5522408F-3D51-45AA-8EC4-CF95A40CC5DB}"/>
              </a:ext>
            </a:extLst>
          </p:cNvPr>
          <p:cNvGrpSpPr/>
          <p:nvPr/>
        </p:nvGrpSpPr>
        <p:grpSpPr>
          <a:xfrm flipH="1">
            <a:off x="4743187" y="5315478"/>
            <a:ext cx="1752835" cy="716164"/>
            <a:chOff x="3833752" y="5315478"/>
            <a:chExt cx="1752835" cy="716164"/>
          </a:xfrm>
        </p:grpSpPr>
        <p:sp>
          <p:nvSpPr>
            <p:cNvPr id="195" name="Triangle rectangle 194">
              <a:extLst>
                <a:ext uri="{FF2B5EF4-FFF2-40B4-BE49-F238E27FC236}">
                  <a16:creationId xmlns:a16="http://schemas.microsoft.com/office/drawing/2014/main" id="{E5E49AE2-7D79-4B70-BE2A-292011F2906A}"/>
                </a:ext>
              </a:extLst>
            </p:cNvPr>
            <p:cNvSpPr/>
            <p:nvPr/>
          </p:nvSpPr>
          <p:spPr>
            <a:xfrm flipH="1">
              <a:off x="5019369" y="5456359"/>
              <a:ext cx="360000" cy="360000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96" name="Groupe 195">
              <a:extLst>
                <a:ext uri="{FF2B5EF4-FFF2-40B4-BE49-F238E27FC236}">
                  <a16:creationId xmlns:a16="http://schemas.microsoft.com/office/drawing/2014/main" id="{7DFD6C20-07AB-447C-91AE-67AFCA256720}"/>
                </a:ext>
              </a:extLst>
            </p:cNvPr>
            <p:cNvGrpSpPr/>
            <p:nvPr/>
          </p:nvGrpSpPr>
          <p:grpSpPr>
            <a:xfrm>
              <a:off x="3833752" y="5315478"/>
              <a:ext cx="1237870" cy="438462"/>
              <a:chOff x="5384880" y="5444134"/>
              <a:chExt cx="1237870" cy="438462"/>
            </a:xfrm>
          </p:grpSpPr>
          <p:sp>
            <p:nvSpPr>
              <p:cNvPr id="208" name="ZoneTexte 207">
                <a:extLst>
                  <a:ext uri="{FF2B5EF4-FFF2-40B4-BE49-F238E27FC236}">
                    <a16:creationId xmlns:a16="http://schemas.microsoft.com/office/drawing/2014/main" id="{D8829672-6E52-4FBB-80CC-9B555064E710}"/>
                  </a:ext>
                </a:extLst>
              </p:cNvPr>
              <p:cNvSpPr txBox="1"/>
              <p:nvPr/>
            </p:nvSpPr>
            <p:spPr>
              <a:xfrm>
                <a:off x="6095041" y="5444134"/>
                <a:ext cx="5277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dirty="0">
                    <a:solidFill>
                      <a:srgbClr val="C00000"/>
                    </a:solidFill>
                  </a:rPr>
                  <a:t>0,7 </a:t>
                </a:r>
                <a:r>
                  <a:rPr lang="fr-FR" sz="800" dirty="0">
                    <a:solidFill>
                      <a:srgbClr val="C00000"/>
                    </a:solidFill>
                  </a:rPr>
                  <a:t>x</a:t>
                </a:r>
                <a:r>
                  <a:rPr lang="fr-FR" sz="1000" dirty="0">
                    <a:solidFill>
                      <a:srgbClr val="C00000"/>
                    </a:solidFill>
                  </a:rPr>
                  <a:t> </a:t>
                </a:r>
                <a:r>
                  <a:rPr lang="fr-FR" sz="1200" dirty="0">
                    <a:solidFill>
                      <a:srgbClr val="C00000"/>
                    </a:solidFill>
                  </a:rPr>
                  <a:t>e</a:t>
                </a:r>
              </a:p>
            </p:txBody>
          </p:sp>
          <p:sp>
            <p:nvSpPr>
              <p:cNvPr id="209" name="ZoneTexte 208">
                <a:extLst>
                  <a:ext uri="{FF2B5EF4-FFF2-40B4-BE49-F238E27FC236}">
                    <a16:creationId xmlns:a16="http://schemas.microsoft.com/office/drawing/2014/main" id="{371E4EBE-D05F-4F90-A6D3-00426ACB57F9}"/>
                  </a:ext>
                </a:extLst>
              </p:cNvPr>
              <p:cNvSpPr txBox="1"/>
              <p:nvPr/>
            </p:nvSpPr>
            <p:spPr>
              <a:xfrm>
                <a:off x="5384880" y="5482486"/>
                <a:ext cx="7793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Profondeur</a:t>
                </a:r>
              </a:p>
              <a:p>
                <a:pPr algn="r"/>
                <a:r>
                  <a:rPr lang="fr-FR" sz="1000" dirty="0"/>
                  <a:t>de gorge</a:t>
                </a:r>
              </a:p>
            </p:txBody>
          </p:sp>
        </p:grpSp>
        <p:cxnSp>
          <p:nvCxnSpPr>
            <p:cNvPr id="197" name="Connecteur droit 196">
              <a:extLst>
                <a:ext uri="{FF2B5EF4-FFF2-40B4-BE49-F238E27FC236}">
                  <a16:creationId xmlns:a16="http://schemas.microsoft.com/office/drawing/2014/main" id="{C49A550E-234B-497C-B0B5-6C877179DDF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68833" y="5816735"/>
              <a:ext cx="51416" cy="51416"/>
            </a:xfrm>
            <a:prstGeom prst="line">
              <a:avLst/>
            </a:prstGeom>
            <a:ln w="952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ZoneTexte 201">
              <a:extLst>
                <a:ext uri="{FF2B5EF4-FFF2-40B4-BE49-F238E27FC236}">
                  <a16:creationId xmlns:a16="http://schemas.microsoft.com/office/drawing/2014/main" id="{9E23C30A-2087-4D7E-8D1F-E9F8ACAF03B0}"/>
                </a:ext>
              </a:extLst>
            </p:cNvPr>
            <p:cNvSpPr txBox="1"/>
            <p:nvPr/>
          </p:nvSpPr>
          <p:spPr>
            <a:xfrm>
              <a:off x="5104486" y="5770032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e</a:t>
              </a:r>
            </a:p>
          </p:txBody>
        </p:sp>
        <p:sp>
          <p:nvSpPr>
            <p:cNvPr id="203" name="ZoneTexte 202">
              <a:extLst>
                <a:ext uri="{FF2B5EF4-FFF2-40B4-BE49-F238E27FC236}">
                  <a16:creationId xmlns:a16="http://schemas.microsoft.com/office/drawing/2014/main" id="{729F09EE-E3D4-4D0B-A27E-55A6BA5CE7BD}"/>
                </a:ext>
              </a:extLst>
            </p:cNvPr>
            <p:cNvSpPr txBox="1"/>
            <p:nvPr/>
          </p:nvSpPr>
          <p:spPr>
            <a:xfrm>
              <a:off x="5331389" y="5515080"/>
              <a:ext cx="2551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e</a:t>
              </a:r>
            </a:p>
          </p:txBody>
        </p:sp>
        <p:cxnSp>
          <p:nvCxnSpPr>
            <p:cNvPr id="90" name="Connecteur droit 89">
              <a:extLst>
                <a:ext uri="{FF2B5EF4-FFF2-40B4-BE49-F238E27FC236}">
                  <a16:creationId xmlns:a16="http://schemas.microsoft.com/office/drawing/2014/main" id="{B373A45E-032E-4D87-89E0-16A0A0B8B86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24318" y="5456358"/>
              <a:ext cx="180000" cy="180000"/>
            </a:xfrm>
            <a:prstGeom prst="line">
              <a:avLst/>
            </a:prstGeom>
            <a:ln w="9525"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>
              <a:extLst>
                <a:ext uri="{FF2B5EF4-FFF2-40B4-BE49-F238E27FC236}">
                  <a16:creationId xmlns:a16="http://schemas.microsoft.com/office/drawing/2014/main" id="{05B72651-440D-435E-947D-B159CE5C3B87}"/>
                </a:ext>
              </a:extLst>
            </p:cNvPr>
            <p:cNvCxnSpPr>
              <a:cxnSpLocks/>
              <a:endCxn id="195" idx="5"/>
            </p:cNvCxnSpPr>
            <p:nvPr/>
          </p:nvCxnSpPr>
          <p:spPr>
            <a:xfrm flipH="1" flipV="1">
              <a:off x="5199369" y="5636359"/>
              <a:ext cx="177711" cy="184764"/>
            </a:xfrm>
            <a:prstGeom prst="line">
              <a:avLst/>
            </a:prstGeom>
            <a:ln w="9525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ZoneTexte 191">
            <a:extLst>
              <a:ext uri="{FF2B5EF4-FFF2-40B4-BE49-F238E27FC236}">
                <a16:creationId xmlns:a16="http://schemas.microsoft.com/office/drawing/2014/main" id="{E44E2CC8-95DD-446E-8F81-99246A2F580D}"/>
              </a:ext>
            </a:extLst>
          </p:cNvPr>
          <p:cNvSpPr txBox="1"/>
          <p:nvPr/>
        </p:nvSpPr>
        <p:spPr>
          <a:xfrm flipH="1">
            <a:off x="2387687" y="3864818"/>
            <a:ext cx="2235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C00000"/>
                </a:solidFill>
              </a:rPr>
              <a:t>e = plus petite épaisseur soudée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74A505C0-1A33-481B-B2FF-3CDB446EE7D3}"/>
              </a:ext>
            </a:extLst>
          </p:cNvPr>
          <p:cNvGrpSpPr/>
          <p:nvPr/>
        </p:nvGrpSpPr>
        <p:grpSpPr>
          <a:xfrm>
            <a:off x="2739390" y="4946956"/>
            <a:ext cx="536154" cy="568124"/>
            <a:chOff x="3592653" y="4875819"/>
            <a:chExt cx="536154" cy="568124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F31BB486-21DA-42CB-B9C0-8A8A69166935}"/>
                </a:ext>
              </a:extLst>
            </p:cNvPr>
            <p:cNvSpPr/>
            <p:nvPr/>
          </p:nvSpPr>
          <p:spPr>
            <a:xfrm flipH="1">
              <a:off x="3783085" y="5083943"/>
              <a:ext cx="345150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8" name="ZoneTexte 197">
              <a:extLst>
                <a:ext uri="{FF2B5EF4-FFF2-40B4-BE49-F238E27FC236}">
                  <a16:creationId xmlns:a16="http://schemas.microsoft.com/office/drawing/2014/main" id="{1670D155-4AFB-483A-BE7C-C993F4A482E8}"/>
                </a:ext>
              </a:extLst>
            </p:cNvPr>
            <p:cNvSpPr txBox="1"/>
            <p:nvPr/>
          </p:nvSpPr>
          <p:spPr>
            <a:xfrm flipH="1">
              <a:off x="3592653" y="5153000"/>
              <a:ext cx="2419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/>
                <a:t>e</a:t>
              </a:r>
            </a:p>
          </p:txBody>
        </p:sp>
        <p:sp>
          <p:nvSpPr>
            <p:cNvPr id="199" name="ZoneTexte 198">
              <a:extLst>
                <a:ext uri="{FF2B5EF4-FFF2-40B4-BE49-F238E27FC236}">
                  <a16:creationId xmlns:a16="http://schemas.microsoft.com/office/drawing/2014/main" id="{BB8CB053-00E3-49A3-AF0B-7630C1682F9C}"/>
                </a:ext>
              </a:extLst>
            </p:cNvPr>
            <p:cNvSpPr txBox="1"/>
            <p:nvPr/>
          </p:nvSpPr>
          <p:spPr>
            <a:xfrm flipH="1">
              <a:off x="3834646" y="4875819"/>
              <a:ext cx="2419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/>
                <a:t>e</a:t>
              </a:r>
            </a:p>
          </p:txBody>
        </p:sp>
        <p:cxnSp>
          <p:nvCxnSpPr>
            <p:cNvPr id="200" name="Connecteur droit 199">
              <a:extLst>
                <a:ext uri="{FF2B5EF4-FFF2-40B4-BE49-F238E27FC236}">
                  <a16:creationId xmlns:a16="http://schemas.microsoft.com/office/drawing/2014/main" id="{F7F1B109-130F-49AC-A07F-CB76E74029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92450" y="5088645"/>
              <a:ext cx="331509" cy="345772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ZoneTexte 200">
              <a:extLst>
                <a:ext uri="{FF2B5EF4-FFF2-40B4-BE49-F238E27FC236}">
                  <a16:creationId xmlns:a16="http://schemas.microsoft.com/office/drawing/2014/main" id="{D61423E2-21C6-4FDE-959F-44A96EE9DAB1}"/>
                </a:ext>
              </a:extLst>
            </p:cNvPr>
            <p:cNvSpPr txBox="1"/>
            <p:nvPr/>
          </p:nvSpPr>
          <p:spPr>
            <a:xfrm flipH="1">
              <a:off x="3886814" y="5189409"/>
              <a:ext cx="2419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/>
                <a:t>d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04" name="ZoneTexte 203">
                <a:extLst>
                  <a:ext uri="{FF2B5EF4-FFF2-40B4-BE49-F238E27FC236}">
                    <a16:creationId xmlns:a16="http://schemas.microsoft.com/office/drawing/2014/main" id="{5A668C2E-236C-4685-8223-95C6FD857D65}"/>
                  </a:ext>
                </a:extLst>
              </p:cNvPr>
              <p:cNvSpPr txBox="1"/>
              <p:nvPr/>
            </p:nvSpPr>
            <p:spPr>
              <a:xfrm flipH="1">
                <a:off x="546314" y="4627476"/>
                <a:ext cx="2002664" cy="670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Diagonale d</a:t>
                </a:r>
                <a:r>
                  <a:rPr lang="fr-FR" sz="1200" baseline="30000" dirty="0"/>
                  <a:t>2</a:t>
                </a:r>
                <a:r>
                  <a:rPr lang="fr-FR" sz="1200" dirty="0"/>
                  <a:t> = e</a:t>
                </a:r>
                <a:r>
                  <a:rPr lang="fr-FR" sz="1200" baseline="30000" dirty="0"/>
                  <a:t>2</a:t>
                </a:r>
                <a:r>
                  <a:rPr lang="fr-FR" sz="1200" dirty="0"/>
                  <a:t> + e</a:t>
                </a:r>
                <a:r>
                  <a:rPr lang="fr-FR" sz="1200" baseline="30000" dirty="0"/>
                  <a:t>2 </a:t>
                </a:r>
                <a:r>
                  <a:rPr lang="fr-FR" sz="1200" dirty="0"/>
                  <a:t> soit:</a:t>
                </a:r>
              </a:p>
              <a:p>
                <a:r>
                  <a:rPr lang="fr-FR" sz="1200" dirty="0"/>
                  <a:t> d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1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sz="1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sz="120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fr-FR" sz="12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sz="120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fr-FR" sz="1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sz="120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fr-FR" sz="12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fr-FR" sz="12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1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1200">
                            <a:latin typeface="Cambria Math" panose="02040503050406030204" pitchFamily="18" charset="0"/>
                          </a:rPr>
                          <m:t>2 </m:t>
                        </m:r>
                        <m:sSup>
                          <m:sSupPr>
                            <m:ctrlPr>
                              <a:rPr lang="fr-FR" sz="1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sz="120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fr-FR" sz="12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fr-FR" sz="120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sz="1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fr-FR" sz="1200">
                            <a:latin typeface="Cambria Math" panose="02040503050406030204" pitchFamily="18" charset="0"/>
                          </a:rPr>
                          <m:t>2 </m:t>
                        </m:r>
                      </m:e>
                    </m:rad>
                    <m:r>
                      <m:rPr>
                        <m:sty m:val="p"/>
                      </m:rPr>
                      <a:rPr lang="fr-FR" sz="1200">
                        <a:latin typeface="Cambria Math" panose="02040503050406030204" pitchFamily="18" charset="0"/>
                      </a:rPr>
                      <m:t>e</m:t>
                    </m:r>
                  </m:oMath>
                </a14:m>
                <a:endParaRPr lang="fr-FR" sz="1200" dirty="0"/>
              </a:p>
              <a:p>
                <a:endParaRPr lang="fr-FR" sz="1200" dirty="0"/>
              </a:p>
            </p:txBody>
          </p:sp>
        </mc:Choice>
        <mc:Fallback>
          <p:sp>
            <p:nvSpPr>
              <p:cNvPr id="204" name="ZoneTexte 203">
                <a:extLst>
                  <a:ext uri="{FF2B5EF4-FFF2-40B4-BE49-F238E27FC236}">
                    <a16:creationId xmlns:a16="http://schemas.microsoft.com/office/drawing/2014/main" id="{5A668C2E-236C-4685-8223-95C6FD857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46314" y="4627476"/>
                <a:ext cx="2002664" cy="670505"/>
              </a:xfrm>
              <a:prstGeom prst="rect">
                <a:avLst/>
              </a:prstGeom>
              <a:blipFill>
                <a:blip r:embed="rId2"/>
                <a:stretch>
                  <a:fillRect l="-3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5DD31F97-6946-4B6E-AFA4-FB5AF49127B5}"/>
                  </a:ext>
                </a:extLst>
              </p:cNvPr>
              <p:cNvSpPr txBox="1"/>
              <p:nvPr/>
            </p:nvSpPr>
            <p:spPr>
              <a:xfrm flipH="1">
                <a:off x="538377" y="5173763"/>
                <a:ext cx="2179379" cy="1204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/>
                  <a:t>Profondeur de gorge </a:t>
                </a:r>
                <a:r>
                  <a:rPr lang="fr-FR" sz="1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FR" sz="1400">
                            <a:latin typeface="Cambria Math" panose="02040503050406030204" pitchFamily="18" charset="0"/>
                          </a:rPr>
                          <m:t>d</m:t>
                        </m:r>
                      </m:num>
                      <m:den>
                        <m:r>
                          <a:rPr lang="fr-FR" sz="14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1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fr-FR" sz="1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sz="1400" i="1">
                                <a:latin typeface="Cambria Math" panose="02040503050406030204" pitchFamily="18" charset="0"/>
                              </a:rPr>
                              <m:t>2 </m:t>
                            </m:r>
                          </m:e>
                        </m:rad>
                        <m:r>
                          <a:rPr lang="fr-FR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fr-FR" sz="1400">
                            <a:latin typeface="Cambria Math" panose="02040503050406030204" pitchFamily="18" charset="0"/>
                          </a:rPr>
                          <m:t>e</m:t>
                        </m:r>
                      </m:num>
                      <m:den>
                        <m:r>
                          <a:rPr lang="fr-FR" sz="14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fr-FR" sz="1400" dirty="0"/>
              </a:p>
              <a:p>
                <a:r>
                  <a:rPr lang="fr-FR" sz="1400" dirty="0"/>
                  <a:t>=</a:t>
                </a:r>
                <a:r>
                  <a:rPr lang="fr-FR" sz="1200" dirty="0"/>
                  <a:t> 0,707 x e</a:t>
                </a:r>
              </a:p>
              <a:p>
                <a:r>
                  <a:rPr lang="fr-FR" sz="1200" dirty="0"/>
                  <a:t>  </a:t>
                </a:r>
              </a:p>
              <a:p>
                <a:r>
                  <a:rPr lang="fr-FR" sz="1200" dirty="0"/>
                  <a:t>soit approximativement  0,7 x e</a:t>
                </a:r>
              </a:p>
              <a:p>
                <a:endParaRPr lang="fr-FR" sz="1200" dirty="0"/>
              </a:p>
            </p:txBody>
          </p:sp>
        </mc:Choice>
        <mc:Fallback>
          <p:sp>
            <p:nvSpPr>
              <p:cNvPr id="205" name="ZoneTexte 204">
                <a:extLst>
                  <a:ext uri="{FF2B5EF4-FFF2-40B4-BE49-F238E27FC236}">
                    <a16:creationId xmlns:a16="http://schemas.microsoft.com/office/drawing/2014/main" id="{5DD31F97-6946-4B6E-AFA4-FB5AF4912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38377" y="5173763"/>
                <a:ext cx="2179379" cy="1204945"/>
              </a:xfrm>
              <a:prstGeom prst="rect">
                <a:avLst/>
              </a:prstGeom>
              <a:blipFill>
                <a:blip r:embed="rId3"/>
                <a:stretch>
                  <a:fillRect l="-8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Connecteur droit avec flèche 88">
            <a:extLst>
              <a:ext uri="{FF2B5EF4-FFF2-40B4-BE49-F238E27FC236}">
                <a16:creationId xmlns:a16="http://schemas.microsoft.com/office/drawing/2014/main" id="{CC501F4C-6218-4435-BAD2-4AB1C7795976}"/>
              </a:ext>
            </a:extLst>
          </p:cNvPr>
          <p:cNvCxnSpPr>
            <a:cxnSpLocks/>
          </p:cNvCxnSpPr>
          <p:nvPr/>
        </p:nvCxnSpPr>
        <p:spPr>
          <a:xfrm flipH="1">
            <a:off x="4638393" y="4323144"/>
            <a:ext cx="296840" cy="0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cteur droit 209">
            <a:extLst>
              <a:ext uri="{FF2B5EF4-FFF2-40B4-BE49-F238E27FC236}">
                <a16:creationId xmlns:a16="http://schemas.microsoft.com/office/drawing/2014/main" id="{5A1E6579-E898-438D-80DA-EBBC431783E5}"/>
              </a:ext>
            </a:extLst>
          </p:cNvPr>
          <p:cNvCxnSpPr>
            <a:cxnSpLocks/>
          </p:cNvCxnSpPr>
          <p:nvPr/>
        </p:nvCxnSpPr>
        <p:spPr>
          <a:xfrm>
            <a:off x="3950796" y="2604861"/>
            <a:ext cx="6764" cy="285750"/>
          </a:xfrm>
          <a:prstGeom prst="line">
            <a:avLst/>
          </a:prstGeom>
          <a:ln>
            <a:solidFill>
              <a:schemeClr val="tx1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>
            <a:extLst>
              <a:ext uri="{FF2B5EF4-FFF2-40B4-BE49-F238E27FC236}">
                <a16:creationId xmlns:a16="http://schemas.microsoft.com/office/drawing/2014/main" id="{E7828883-2399-44FF-A7BF-1A32789DD027}"/>
              </a:ext>
            </a:extLst>
          </p:cNvPr>
          <p:cNvSpPr txBox="1"/>
          <p:nvPr/>
        </p:nvSpPr>
        <p:spPr>
          <a:xfrm>
            <a:off x="354019" y="2940420"/>
            <a:ext cx="969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FFFF00"/>
                </a:solidFill>
              </a:rPr>
              <a:t>Point de</a:t>
            </a:r>
          </a:p>
          <a:p>
            <a:r>
              <a:rPr lang="fr-FR" sz="1400" b="1" dirty="0">
                <a:solidFill>
                  <a:srgbClr val="FFFF00"/>
                </a:solidFill>
              </a:rPr>
              <a:t>surchauffe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AED5E998-32B2-40AA-9B3D-FDCD77E3D096}"/>
              </a:ext>
            </a:extLst>
          </p:cNvPr>
          <p:cNvSpPr txBox="1"/>
          <p:nvPr/>
        </p:nvSpPr>
        <p:spPr>
          <a:xfrm>
            <a:off x="2891208" y="2835529"/>
            <a:ext cx="7993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FFFF00"/>
                </a:solidFill>
              </a:rPr>
              <a:t>collision</a:t>
            </a:r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267A64F8-1233-46E0-A5B2-56C891211867}"/>
              </a:ext>
            </a:extLst>
          </p:cNvPr>
          <p:cNvGrpSpPr/>
          <p:nvPr/>
        </p:nvGrpSpPr>
        <p:grpSpPr>
          <a:xfrm>
            <a:off x="4251636" y="1404881"/>
            <a:ext cx="720000" cy="720000"/>
            <a:chOff x="4551183" y="1404881"/>
            <a:chExt cx="720000" cy="720000"/>
          </a:xfrm>
        </p:grpSpPr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6611FADF-F02B-4162-AE78-2D4CEBADF0C6}"/>
                </a:ext>
              </a:extLst>
            </p:cNvPr>
            <p:cNvSpPr/>
            <p:nvPr/>
          </p:nvSpPr>
          <p:spPr>
            <a:xfrm rot="1800000">
              <a:off x="4551183" y="1404881"/>
              <a:ext cx="720000" cy="720000"/>
            </a:xfrm>
            <a:prstGeom prst="ellipse">
              <a:avLst/>
            </a:prstGeom>
            <a:noFill/>
            <a:ln w="12700">
              <a:solidFill>
                <a:srgbClr val="969696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04901623-205B-4D27-908B-432CAF1927C5}"/>
                </a:ext>
              </a:extLst>
            </p:cNvPr>
            <p:cNvCxnSpPr>
              <a:cxnSpLocks/>
              <a:stCxn id="66" idx="2"/>
              <a:endCxn id="66" idx="6"/>
            </p:cNvCxnSpPr>
            <p:nvPr/>
          </p:nvCxnSpPr>
          <p:spPr>
            <a:xfrm>
              <a:off x="4599414" y="1584881"/>
              <a:ext cx="623538" cy="360000"/>
            </a:xfrm>
            <a:prstGeom prst="line">
              <a:avLst/>
            </a:prstGeom>
            <a:ln>
              <a:solidFill>
                <a:srgbClr val="969696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A5D5A2E1-F1D7-461B-9214-CCC053F57DD1}"/>
                </a:ext>
              </a:extLst>
            </p:cNvPr>
            <p:cNvCxnSpPr>
              <a:cxnSpLocks/>
              <a:stCxn id="66" idx="4"/>
              <a:endCxn id="66" idx="0"/>
            </p:cNvCxnSpPr>
            <p:nvPr/>
          </p:nvCxnSpPr>
          <p:spPr>
            <a:xfrm flipV="1">
              <a:off x="4731183" y="1453112"/>
              <a:ext cx="360000" cy="623538"/>
            </a:xfrm>
            <a:prstGeom prst="line">
              <a:avLst/>
            </a:prstGeom>
            <a:ln>
              <a:solidFill>
                <a:srgbClr val="969696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F81B1C65-38C1-4CCC-A117-7C96E21D8677}"/>
              </a:ext>
            </a:extLst>
          </p:cNvPr>
          <p:cNvSpPr txBox="1"/>
          <p:nvPr/>
        </p:nvSpPr>
        <p:spPr>
          <a:xfrm>
            <a:off x="4852237" y="1280886"/>
            <a:ext cx="15808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Pince longitudinale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CB75ED55-88C9-4DB0-BC12-12485AB1ED22}"/>
              </a:ext>
            </a:extLst>
          </p:cNvPr>
          <p:cNvSpPr txBox="1"/>
          <p:nvPr/>
        </p:nvSpPr>
        <p:spPr>
          <a:xfrm>
            <a:off x="4898506" y="1839744"/>
            <a:ext cx="1505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Pince transversale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438AB44-8B53-4A1D-8091-AFF913D6DA26}"/>
              </a:ext>
            </a:extLst>
          </p:cNvPr>
          <p:cNvSpPr/>
          <p:nvPr/>
        </p:nvSpPr>
        <p:spPr>
          <a:xfrm rot="16200000">
            <a:off x="3978111" y="4133138"/>
            <a:ext cx="2186185" cy="25519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87C8B04B-AC44-4D71-BD6D-E039359B2CAC}"/>
              </a:ext>
            </a:extLst>
          </p:cNvPr>
          <p:cNvCxnSpPr/>
          <p:nvPr/>
        </p:nvCxnSpPr>
        <p:spPr>
          <a:xfrm>
            <a:off x="4938887" y="5080000"/>
            <a:ext cx="2599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8DCCC39F-482B-4179-9624-504AE9D5EF48}"/>
              </a:ext>
            </a:extLst>
          </p:cNvPr>
          <p:cNvCxnSpPr>
            <a:cxnSpLocks/>
          </p:cNvCxnSpPr>
          <p:nvPr/>
        </p:nvCxnSpPr>
        <p:spPr>
          <a:xfrm>
            <a:off x="4499482" y="4635344"/>
            <a:ext cx="886906" cy="0"/>
          </a:xfrm>
          <a:prstGeom prst="line">
            <a:avLst/>
          </a:prstGeom>
          <a:ln w="12700">
            <a:solidFill>
              <a:srgbClr val="00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Ellipse 178">
            <a:extLst>
              <a:ext uri="{FF2B5EF4-FFF2-40B4-BE49-F238E27FC236}">
                <a16:creationId xmlns:a16="http://schemas.microsoft.com/office/drawing/2014/main" id="{E6700BBF-5FCC-4288-AE53-323226FFD589}"/>
              </a:ext>
            </a:extLst>
          </p:cNvPr>
          <p:cNvSpPr/>
          <p:nvPr/>
        </p:nvSpPr>
        <p:spPr>
          <a:xfrm rot="1800000">
            <a:off x="2794231" y="987915"/>
            <a:ext cx="720000" cy="720000"/>
          </a:xfrm>
          <a:prstGeom prst="ellipse">
            <a:avLst/>
          </a:prstGeom>
          <a:noFill/>
          <a:ln w="12700">
            <a:solidFill>
              <a:srgbClr val="96969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E320E4AC-96AA-4365-AEEE-B74F8422D07C}"/>
              </a:ext>
            </a:extLst>
          </p:cNvPr>
          <p:cNvSpPr/>
          <p:nvPr/>
        </p:nvSpPr>
        <p:spPr>
          <a:xfrm rot="1800000">
            <a:off x="2440097" y="1607581"/>
            <a:ext cx="720000" cy="720000"/>
          </a:xfrm>
          <a:prstGeom prst="ellipse">
            <a:avLst/>
          </a:prstGeom>
          <a:noFill/>
          <a:ln w="12700">
            <a:solidFill>
              <a:srgbClr val="96969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07" name="Connecteur droit avec flèche 206">
            <a:extLst>
              <a:ext uri="{FF2B5EF4-FFF2-40B4-BE49-F238E27FC236}">
                <a16:creationId xmlns:a16="http://schemas.microsoft.com/office/drawing/2014/main" id="{6159B938-D10B-4699-8249-26CEB96ECD95}"/>
              </a:ext>
            </a:extLst>
          </p:cNvPr>
          <p:cNvCxnSpPr>
            <a:cxnSpLocks/>
          </p:cNvCxnSpPr>
          <p:nvPr/>
        </p:nvCxnSpPr>
        <p:spPr>
          <a:xfrm flipH="1">
            <a:off x="4634938" y="4020911"/>
            <a:ext cx="300295" cy="0"/>
          </a:xfrm>
          <a:prstGeom prst="straightConnector1">
            <a:avLst/>
          </a:prstGeom>
          <a:ln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C23B6A77-73A8-45D8-903C-68EF990853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6932" y="3942524"/>
            <a:ext cx="2733980" cy="226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579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1684</TotalTime>
  <Words>68</Words>
  <Application>Microsoft Office PowerPoint</Application>
  <PresentationFormat>Personnalisé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Symbol</vt:lpstr>
      <vt:lpstr>Webdings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Lycée Aristide Briand</dc:creator>
  <cp:lastModifiedBy>Lycée Aristide Briand</cp:lastModifiedBy>
  <cp:revision>192</cp:revision>
  <dcterms:created xsi:type="dcterms:W3CDTF">2024-12-12T08:34:46Z</dcterms:created>
  <dcterms:modified xsi:type="dcterms:W3CDTF">2025-01-10T06:00:59Z</dcterms:modified>
</cp:coreProperties>
</file>