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2290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1973-92CF-4C6F-9B21-B5C3BF0871B4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1D94-AC05-48B1-A94D-185348FAE1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1973-92CF-4C6F-9B21-B5C3BF0871B4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1D94-AC05-48B1-A94D-185348FAE1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1973-92CF-4C6F-9B21-B5C3BF0871B4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1D94-AC05-48B1-A94D-185348FAE1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1973-92CF-4C6F-9B21-B5C3BF0871B4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1D94-AC05-48B1-A94D-185348FAE1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1973-92CF-4C6F-9B21-B5C3BF0871B4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1D94-AC05-48B1-A94D-185348FAE1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1973-92CF-4C6F-9B21-B5C3BF0871B4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1D94-AC05-48B1-A94D-185348FAE1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1973-92CF-4C6F-9B21-B5C3BF0871B4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1D94-AC05-48B1-A94D-185348FAE1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1973-92CF-4C6F-9B21-B5C3BF0871B4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1D94-AC05-48B1-A94D-185348FAE1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1973-92CF-4C6F-9B21-B5C3BF0871B4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1D94-AC05-48B1-A94D-185348FAE1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1973-92CF-4C6F-9B21-B5C3BF0871B4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1D94-AC05-48B1-A94D-185348FAE1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1973-92CF-4C6F-9B21-B5C3BF0871B4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1D94-AC05-48B1-A94D-185348FAE1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C1973-92CF-4C6F-9B21-B5C3BF0871B4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B1D94-AC05-48B1-A94D-185348FAE1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fesseur\Desktop\CHABEUIL\Chabeuil 3 - 14 - 15\AWS-MPI-430661-PLANS\03 plans architecte\car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311" y="957457"/>
            <a:ext cx="5064970" cy="391661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741" t="981"/>
          <a:stretch>
            <a:fillRect/>
          </a:stretch>
        </p:blipFill>
        <p:spPr bwMode="auto">
          <a:xfrm>
            <a:off x="848360" y="4897120"/>
            <a:ext cx="5404872" cy="374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3271520" y="2621280"/>
            <a:ext cx="665480" cy="604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058225" y="172720"/>
            <a:ext cx="478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Aéroport de Valence Chabeuil Lot 03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Construction d'un hangar - SITUATION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19138414">
            <a:off x="409602" y="3863051"/>
            <a:ext cx="683382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CORRIGÉ</a:t>
            </a:r>
          </a:p>
          <a:p>
            <a:pPr algn="ctr"/>
            <a:endParaRPr lang="fr-FR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517" y="3081098"/>
            <a:ext cx="5462649" cy="58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professeur\Desktop\CHABEUIL\Chabeuil 3 - 14 - 15\AWS-MPI-430661-PLANS\03 plans architecte\situation_MAPS_2.PNG"/>
          <p:cNvPicPr>
            <a:picLocks noChangeAspect="1" noChangeArrowheads="1"/>
          </p:cNvPicPr>
          <p:nvPr/>
        </p:nvPicPr>
        <p:blipFill>
          <a:blip r:embed="rId3" cstate="print"/>
          <a:srcRect l="-1156" r="8671"/>
          <a:stretch>
            <a:fillRect/>
          </a:stretch>
        </p:blipFill>
        <p:spPr bwMode="auto">
          <a:xfrm>
            <a:off x="72044" y="922856"/>
            <a:ext cx="3800104" cy="2928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orme libre 9"/>
          <p:cNvSpPr/>
          <p:nvPr/>
        </p:nvSpPr>
        <p:spPr>
          <a:xfrm>
            <a:off x="3076574" y="5421630"/>
            <a:ext cx="550545" cy="636270"/>
          </a:xfrm>
          <a:custGeom>
            <a:avLst/>
            <a:gdLst>
              <a:gd name="connsiteX0" fmla="*/ 0 w 552450"/>
              <a:gd name="connsiteY0" fmla="*/ 558165 h 636270"/>
              <a:gd name="connsiteX1" fmla="*/ 350520 w 552450"/>
              <a:gd name="connsiteY1" fmla="*/ 636270 h 636270"/>
              <a:gd name="connsiteX2" fmla="*/ 361950 w 552450"/>
              <a:gd name="connsiteY2" fmla="*/ 581025 h 636270"/>
              <a:gd name="connsiteX3" fmla="*/ 440055 w 552450"/>
              <a:gd name="connsiteY3" fmla="*/ 598170 h 636270"/>
              <a:gd name="connsiteX4" fmla="*/ 552450 w 552450"/>
              <a:gd name="connsiteY4" fmla="*/ 81915 h 636270"/>
              <a:gd name="connsiteX5" fmla="*/ 116205 w 552450"/>
              <a:gd name="connsiteY5" fmla="*/ 0 h 636270"/>
              <a:gd name="connsiteX6" fmla="*/ 0 w 552450"/>
              <a:gd name="connsiteY6" fmla="*/ 558165 h 636270"/>
              <a:gd name="connsiteX0" fmla="*/ 0 w 550545"/>
              <a:gd name="connsiteY0" fmla="*/ 558165 h 636270"/>
              <a:gd name="connsiteX1" fmla="*/ 350520 w 550545"/>
              <a:gd name="connsiteY1" fmla="*/ 636270 h 636270"/>
              <a:gd name="connsiteX2" fmla="*/ 361950 w 550545"/>
              <a:gd name="connsiteY2" fmla="*/ 581025 h 636270"/>
              <a:gd name="connsiteX3" fmla="*/ 440055 w 550545"/>
              <a:gd name="connsiteY3" fmla="*/ 598170 h 636270"/>
              <a:gd name="connsiteX4" fmla="*/ 550545 w 550545"/>
              <a:gd name="connsiteY4" fmla="*/ 91440 h 636270"/>
              <a:gd name="connsiteX5" fmla="*/ 116205 w 550545"/>
              <a:gd name="connsiteY5" fmla="*/ 0 h 636270"/>
              <a:gd name="connsiteX6" fmla="*/ 0 w 550545"/>
              <a:gd name="connsiteY6" fmla="*/ 558165 h 63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545" h="636270">
                <a:moveTo>
                  <a:pt x="0" y="558165"/>
                </a:moveTo>
                <a:lnTo>
                  <a:pt x="350520" y="636270"/>
                </a:lnTo>
                <a:lnTo>
                  <a:pt x="361950" y="581025"/>
                </a:lnTo>
                <a:lnTo>
                  <a:pt x="440055" y="598170"/>
                </a:lnTo>
                <a:lnTo>
                  <a:pt x="550545" y="91440"/>
                </a:lnTo>
                <a:lnTo>
                  <a:pt x="116205" y="0"/>
                </a:lnTo>
                <a:lnTo>
                  <a:pt x="0" y="55816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058225" y="172720"/>
            <a:ext cx="478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Aéroport de Valence Chabeuil Lot 03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Construction d'un hangar - SITUATION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777144" y="1622170"/>
            <a:ext cx="30396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CADASTRE</a:t>
            </a: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Section 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: YY</a:t>
            </a:r>
          </a:p>
          <a:p>
            <a:r>
              <a:rPr lang="fr-FR" sz="1200" dirty="0">
                <a:latin typeface="Arial" pitchFamily="34" charset="0"/>
                <a:cs typeface="Arial" pitchFamily="34" charset="0"/>
              </a:rPr>
              <a:t>Feuille : 000 YY 01</a:t>
            </a:r>
          </a:p>
          <a:p>
            <a:r>
              <a:rPr lang="fr-FR" sz="1200" dirty="0">
                <a:latin typeface="Arial" pitchFamily="34" charset="0"/>
                <a:cs typeface="Arial" pitchFamily="34" charset="0"/>
              </a:rPr>
              <a:t>Échelle d'origine : 1/2000</a:t>
            </a:r>
          </a:p>
          <a:p>
            <a:r>
              <a:rPr lang="fr-FR" sz="1200" dirty="0">
                <a:latin typeface="Arial" pitchFamily="34" charset="0"/>
                <a:cs typeface="Arial" pitchFamily="34" charset="0"/>
              </a:rPr>
              <a:t>Échelle d'édition : 1/2000</a:t>
            </a: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fuseau horaire de Paris)</a:t>
            </a:r>
          </a:p>
          <a:p>
            <a:r>
              <a:rPr lang="fr-FR" sz="1200" dirty="0">
                <a:latin typeface="Arial" pitchFamily="34" charset="0"/>
                <a:cs typeface="Arial" pitchFamily="34" charset="0"/>
              </a:rPr>
              <a:t>Coordonnées en projection : RGF93CC45</a:t>
            </a:r>
          </a:p>
        </p:txBody>
      </p:sp>
      <p:sp>
        <p:nvSpPr>
          <p:cNvPr id="7" name="Rectangle 6"/>
          <p:cNvSpPr/>
          <p:nvPr/>
        </p:nvSpPr>
        <p:spPr>
          <a:xfrm rot="19138414">
            <a:off x="409602" y="3863051"/>
            <a:ext cx="683382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CORRIGÉ</a:t>
            </a:r>
          </a:p>
          <a:p>
            <a:pPr algn="ctr"/>
            <a:endParaRPr lang="fr-FR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52</Words>
  <Application>Microsoft Office PowerPoint</Application>
  <PresentationFormat>Affichage à l'écran (4:3)</PresentationFormat>
  <Paragraphs>13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Diapositive 1</vt:lpstr>
      <vt:lpstr>Diapositive 2</vt:lpstr>
    </vt:vector>
  </TitlesOfParts>
  <Company>Education Nationale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Administrateur</dc:creator>
  <cp:lastModifiedBy>Administrateur</cp:lastModifiedBy>
  <cp:revision>5</cp:revision>
  <dcterms:created xsi:type="dcterms:W3CDTF">2020-03-23T22:32:05Z</dcterms:created>
  <dcterms:modified xsi:type="dcterms:W3CDTF">2020-03-24T02:29:00Z</dcterms:modified>
</cp:coreProperties>
</file>