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36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82D4A-8328-4684-8B57-A6C6ED3F5593}" type="datetimeFigureOut">
              <a:rPr lang="fr-FR" smtClean="0"/>
              <a:pPr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C49C9-3C60-4BBC-B442-379E3470E1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4464" y="1856244"/>
            <a:ext cx="2718048" cy="1077218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fr-FR" sz="1000" dirty="0" smtClean="0">
                <a:latin typeface="Arial" pitchFamily="34" charset="0"/>
                <a:cs typeface="Arial" pitchFamily="34" charset="0"/>
              </a:rPr>
              <a:t>Classe 1 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fr-FR" sz="10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lfort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* fy porté 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KNm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000" dirty="0" smtClean="0">
                <a:latin typeface="Arial" pitchFamily="34" charset="0"/>
                <a:cs typeface="Arial" pitchFamily="34" charset="0"/>
              </a:rPr>
              <a:t>Classe 2 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fr-FR" sz="10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lfort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* fy porté 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KNm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000" dirty="0" smtClean="0">
                <a:latin typeface="Arial" pitchFamily="34" charset="0"/>
                <a:cs typeface="Arial" pitchFamily="34" charset="0"/>
              </a:rPr>
              <a:t>Classe 3 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fr-FR" sz="10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lfort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* fy porté 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KNm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000" dirty="0" smtClean="0">
                <a:latin typeface="Arial" pitchFamily="34" charset="0"/>
                <a:cs typeface="Arial" pitchFamily="34" charset="0"/>
              </a:rPr>
              <a:t>Classe 4 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fr-FR" sz="10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lfort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* fy porté 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KNm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= 8 * </a:t>
            </a:r>
            <a:r>
              <a:rPr lang="fr-FR" sz="1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/ L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²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 en KN/m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3328" y="1437556"/>
            <a:ext cx="288032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dirty="0" smtClean="0">
                <a:latin typeface="Arial" pitchFamily="34" charset="0"/>
                <a:cs typeface="Arial" pitchFamily="34" charset="0"/>
              </a:rPr>
              <a:t>Calcul du chargement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q </a:t>
            </a:r>
            <a:r>
              <a:rPr lang="fr-FR" sz="1050" dirty="0" smtClean="0">
                <a:latin typeface="Arial" pitchFamily="34" charset="0"/>
                <a:cs typeface="Arial" pitchFamily="34" charset="0"/>
              </a:rPr>
              <a:t>maximum aux ELU</a:t>
            </a:r>
          </a:p>
          <a:p>
            <a:pPr algn="ctr"/>
            <a:r>
              <a:rPr lang="fr-FR" sz="1050" dirty="0" smtClean="0">
                <a:latin typeface="Arial" pitchFamily="34" charset="0"/>
                <a:cs typeface="Arial" pitchFamily="34" charset="0"/>
              </a:rPr>
              <a:t>en fonction de la classe de la section du profil</a:t>
            </a:r>
            <a:endParaRPr lang="fr-FR" sz="1050" dirty="0"/>
          </a:p>
        </p:txBody>
      </p:sp>
      <p:grpSp>
        <p:nvGrpSpPr>
          <p:cNvPr id="74" name="Groupe 73"/>
          <p:cNvGrpSpPr/>
          <p:nvPr/>
        </p:nvGrpSpPr>
        <p:grpSpPr>
          <a:xfrm>
            <a:off x="2680260" y="2905095"/>
            <a:ext cx="2666417" cy="2030114"/>
            <a:chOff x="2205984" y="2150715"/>
            <a:chExt cx="2666417" cy="2030114"/>
          </a:xfrm>
        </p:grpSpPr>
        <p:sp>
          <p:nvSpPr>
            <p:cNvPr id="6" name="Triangle isocèle 5"/>
            <p:cNvSpPr/>
            <p:nvPr/>
          </p:nvSpPr>
          <p:spPr>
            <a:xfrm>
              <a:off x="4764401" y="2852936"/>
              <a:ext cx="108000" cy="108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/>
            <p:cNvCxnSpPr/>
            <p:nvPr/>
          </p:nvCxnSpPr>
          <p:spPr>
            <a:xfrm flipH="1">
              <a:off x="2664156" y="2805312"/>
              <a:ext cx="2160000" cy="0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/>
            <p:cNvSpPr/>
            <p:nvPr/>
          </p:nvSpPr>
          <p:spPr>
            <a:xfrm>
              <a:off x="2611021" y="2852936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2664156" y="3046288"/>
              <a:ext cx="216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3619763" y="3030290"/>
              <a:ext cx="2487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 pitchFamily="34" charset="0"/>
                  <a:cs typeface="Arial" pitchFamily="34" charset="0"/>
                </a:rPr>
                <a:t>L</a:t>
              </a:r>
              <a:endParaRPr lang="fr-FR" sz="9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>
              <a:off x="2682240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>
              <a:off x="2875649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3069058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3262467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>
              <a:off x="3455876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>
              <a:off x="3649285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>
              <a:off x="3842694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4036103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4229512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>
              <a:off x="4422921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4616330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>
              <a:off x="4809744" y="2438400"/>
              <a:ext cx="0" cy="31089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3512362" y="2150715"/>
              <a:ext cx="46358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dirty="0" err="1" smtClean="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fr-FR" sz="800" dirty="0" err="1" smtClean="0">
                  <a:solidFill>
                    <a:srgbClr val="006600"/>
                  </a:solidFill>
                  <a:latin typeface="Arial" pitchFamily="34" charset="0"/>
                  <a:cs typeface="Arial" pitchFamily="34" charset="0"/>
                </a:rPr>
                <a:t>max</a:t>
              </a:r>
              <a:endParaRPr lang="fr-FR" sz="1100" dirty="0">
                <a:solidFill>
                  <a:srgbClr val="006600"/>
                </a:solidFill>
              </a:endParaRPr>
            </a:p>
          </p:txBody>
        </p:sp>
        <p:grpSp>
          <p:nvGrpSpPr>
            <p:cNvPr id="72" name="Groupe 71"/>
            <p:cNvGrpSpPr/>
            <p:nvPr/>
          </p:nvGrpSpPr>
          <p:grpSpPr>
            <a:xfrm>
              <a:off x="2205984" y="3239134"/>
              <a:ext cx="2621286" cy="941695"/>
              <a:chOff x="2205984" y="3566922"/>
              <a:chExt cx="2621286" cy="941695"/>
            </a:xfrm>
          </p:grpSpPr>
          <p:cxnSp>
            <p:nvCxnSpPr>
              <p:cNvPr id="29" name="Connecteur droit avec flèche 28"/>
              <p:cNvCxnSpPr/>
              <p:nvPr/>
            </p:nvCxnSpPr>
            <p:spPr>
              <a:xfrm>
                <a:off x="2682240" y="356692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avec flèche 29"/>
              <p:cNvCxnSpPr/>
              <p:nvPr/>
            </p:nvCxnSpPr>
            <p:spPr>
              <a:xfrm>
                <a:off x="2875649" y="360121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avec flèche 30"/>
              <p:cNvCxnSpPr/>
              <p:nvPr/>
            </p:nvCxnSpPr>
            <p:spPr>
              <a:xfrm>
                <a:off x="3069058" y="363169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avec flèche 31"/>
              <p:cNvCxnSpPr/>
              <p:nvPr/>
            </p:nvCxnSpPr>
            <p:spPr>
              <a:xfrm>
                <a:off x="3262467" y="365455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avec flèche 32"/>
              <p:cNvCxnSpPr/>
              <p:nvPr/>
            </p:nvCxnSpPr>
            <p:spPr>
              <a:xfrm>
                <a:off x="3455876" y="366979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avec flèche 33"/>
              <p:cNvCxnSpPr/>
              <p:nvPr/>
            </p:nvCxnSpPr>
            <p:spPr>
              <a:xfrm>
                <a:off x="3649285" y="368122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avec flèche 34"/>
              <p:cNvCxnSpPr/>
              <p:nvPr/>
            </p:nvCxnSpPr>
            <p:spPr>
              <a:xfrm>
                <a:off x="3842694" y="368503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avec flèche 35"/>
              <p:cNvCxnSpPr/>
              <p:nvPr/>
            </p:nvCxnSpPr>
            <p:spPr>
              <a:xfrm>
                <a:off x="4036103" y="366598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avec flèche 36"/>
              <p:cNvCxnSpPr/>
              <p:nvPr/>
            </p:nvCxnSpPr>
            <p:spPr>
              <a:xfrm>
                <a:off x="4229512" y="364312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avec flèche 37"/>
              <p:cNvCxnSpPr/>
              <p:nvPr/>
            </p:nvCxnSpPr>
            <p:spPr>
              <a:xfrm>
                <a:off x="4422921" y="362788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avec flèche 38"/>
              <p:cNvCxnSpPr/>
              <p:nvPr/>
            </p:nvCxnSpPr>
            <p:spPr>
              <a:xfrm>
                <a:off x="4616330" y="360883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avec flèche 39"/>
              <p:cNvCxnSpPr/>
              <p:nvPr/>
            </p:nvCxnSpPr>
            <p:spPr>
              <a:xfrm>
                <a:off x="4809744" y="3566922"/>
                <a:ext cx="0" cy="31089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Forme libre 41"/>
              <p:cNvSpPr/>
              <p:nvPr/>
            </p:nvSpPr>
            <p:spPr>
              <a:xfrm>
                <a:off x="2659380" y="3912870"/>
                <a:ext cx="2167890" cy="122555"/>
              </a:xfrm>
              <a:custGeom>
                <a:avLst/>
                <a:gdLst>
                  <a:gd name="connsiteX0" fmla="*/ 0 w 2263140"/>
                  <a:gd name="connsiteY0" fmla="*/ 19050 h 137795"/>
                  <a:gd name="connsiteX1" fmla="*/ 1082040 w 2263140"/>
                  <a:gd name="connsiteY1" fmla="*/ 137160 h 137795"/>
                  <a:gd name="connsiteX2" fmla="*/ 2167890 w 2263140"/>
                  <a:gd name="connsiteY2" fmla="*/ 15240 h 137795"/>
                  <a:gd name="connsiteX3" fmla="*/ 2167890 w 2263140"/>
                  <a:gd name="connsiteY3" fmla="*/ 15240 h 137795"/>
                  <a:gd name="connsiteX4" fmla="*/ 2263140 w 2263140"/>
                  <a:gd name="connsiteY4" fmla="*/ 0 h 137795"/>
                  <a:gd name="connsiteX5" fmla="*/ 2263140 w 2263140"/>
                  <a:gd name="connsiteY5" fmla="*/ 0 h 137795"/>
                  <a:gd name="connsiteX0" fmla="*/ 0 w 2263140"/>
                  <a:gd name="connsiteY0" fmla="*/ 19050 h 137795"/>
                  <a:gd name="connsiteX1" fmla="*/ 1082040 w 2263140"/>
                  <a:gd name="connsiteY1" fmla="*/ 137160 h 137795"/>
                  <a:gd name="connsiteX2" fmla="*/ 2167890 w 2263140"/>
                  <a:gd name="connsiteY2" fmla="*/ 15240 h 137795"/>
                  <a:gd name="connsiteX3" fmla="*/ 2167890 w 2263140"/>
                  <a:gd name="connsiteY3" fmla="*/ 15240 h 137795"/>
                  <a:gd name="connsiteX4" fmla="*/ 2263140 w 2263140"/>
                  <a:gd name="connsiteY4" fmla="*/ 0 h 137795"/>
                  <a:gd name="connsiteX0" fmla="*/ 0 w 2167890"/>
                  <a:gd name="connsiteY0" fmla="*/ 3810 h 122555"/>
                  <a:gd name="connsiteX1" fmla="*/ 1082040 w 2167890"/>
                  <a:gd name="connsiteY1" fmla="*/ 121920 h 122555"/>
                  <a:gd name="connsiteX2" fmla="*/ 2167890 w 2167890"/>
                  <a:gd name="connsiteY2" fmla="*/ 0 h 122555"/>
                  <a:gd name="connsiteX3" fmla="*/ 2167890 w 2167890"/>
                  <a:gd name="connsiteY3" fmla="*/ 0 h 122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7890" h="122555">
                    <a:moveTo>
                      <a:pt x="0" y="3810"/>
                    </a:moveTo>
                    <a:cubicBezTo>
                      <a:pt x="360362" y="63182"/>
                      <a:pt x="720725" y="122555"/>
                      <a:pt x="1082040" y="121920"/>
                    </a:cubicBezTo>
                    <a:cubicBezTo>
                      <a:pt x="1443355" y="121285"/>
                      <a:pt x="2167890" y="0"/>
                      <a:pt x="2167890" y="0"/>
                    </a:cubicBezTo>
                    <a:lnTo>
                      <a:pt x="2167890" y="0"/>
                    </a:lnTo>
                  </a:path>
                </a:pathLst>
              </a:custGeom>
              <a:ln w="762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46" name="Connecteur droit avec flèche 45"/>
              <p:cNvCxnSpPr/>
              <p:nvPr/>
            </p:nvCxnSpPr>
            <p:spPr>
              <a:xfrm flipV="1">
                <a:off x="4812030" y="3911600"/>
                <a:ext cx="0" cy="28956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avec flèche 47"/>
              <p:cNvCxnSpPr/>
              <p:nvPr/>
            </p:nvCxnSpPr>
            <p:spPr>
              <a:xfrm flipV="1">
                <a:off x="2659380" y="3911600"/>
                <a:ext cx="0" cy="28956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orme libre 59"/>
              <p:cNvSpPr/>
              <p:nvPr/>
            </p:nvSpPr>
            <p:spPr>
              <a:xfrm>
                <a:off x="2659380" y="3912870"/>
                <a:ext cx="2167890" cy="122555"/>
              </a:xfrm>
              <a:custGeom>
                <a:avLst/>
                <a:gdLst>
                  <a:gd name="connsiteX0" fmla="*/ 0 w 2263140"/>
                  <a:gd name="connsiteY0" fmla="*/ 19050 h 137795"/>
                  <a:gd name="connsiteX1" fmla="*/ 1082040 w 2263140"/>
                  <a:gd name="connsiteY1" fmla="*/ 137160 h 137795"/>
                  <a:gd name="connsiteX2" fmla="*/ 2167890 w 2263140"/>
                  <a:gd name="connsiteY2" fmla="*/ 15240 h 137795"/>
                  <a:gd name="connsiteX3" fmla="*/ 2167890 w 2263140"/>
                  <a:gd name="connsiteY3" fmla="*/ 15240 h 137795"/>
                  <a:gd name="connsiteX4" fmla="*/ 2263140 w 2263140"/>
                  <a:gd name="connsiteY4" fmla="*/ 0 h 137795"/>
                  <a:gd name="connsiteX5" fmla="*/ 2263140 w 2263140"/>
                  <a:gd name="connsiteY5" fmla="*/ 0 h 137795"/>
                  <a:gd name="connsiteX0" fmla="*/ 0 w 2263140"/>
                  <a:gd name="connsiteY0" fmla="*/ 19050 h 137795"/>
                  <a:gd name="connsiteX1" fmla="*/ 1082040 w 2263140"/>
                  <a:gd name="connsiteY1" fmla="*/ 137160 h 137795"/>
                  <a:gd name="connsiteX2" fmla="*/ 2167890 w 2263140"/>
                  <a:gd name="connsiteY2" fmla="*/ 15240 h 137795"/>
                  <a:gd name="connsiteX3" fmla="*/ 2167890 w 2263140"/>
                  <a:gd name="connsiteY3" fmla="*/ 15240 h 137795"/>
                  <a:gd name="connsiteX4" fmla="*/ 2263140 w 2263140"/>
                  <a:gd name="connsiteY4" fmla="*/ 0 h 137795"/>
                  <a:gd name="connsiteX0" fmla="*/ 0 w 2167890"/>
                  <a:gd name="connsiteY0" fmla="*/ 3810 h 122555"/>
                  <a:gd name="connsiteX1" fmla="*/ 1082040 w 2167890"/>
                  <a:gd name="connsiteY1" fmla="*/ 121920 h 122555"/>
                  <a:gd name="connsiteX2" fmla="*/ 2167890 w 2167890"/>
                  <a:gd name="connsiteY2" fmla="*/ 0 h 122555"/>
                  <a:gd name="connsiteX3" fmla="*/ 2167890 w 2167890"/>
                  <a:gd name="connsiteY3" fmla="*/ 0 h 122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7890" h="122555">
                    <a:moveTo>
                      <a:pt x="0" y="3810"/>
                    </a:moveTo>
                    <a:cubicBezTo>
                      <a:pt x="360362" y="63182"/>
                      <a:pt x="720725" y="122555"/>
                      <a:pt x="1082040" y="121920"/>
                    </a:cubicBezTo>
                    <a:cubicBezTo>
                      <a:pt x="1443355" y="121285"/>
                      <a:pt x="2167890" y="0"/>
                      <a:pt x="2167890" y="0"/>
                    </a:cubicBezTo>
                    <a:lnTo>
                      <a:pt x="2167890" y="0"/>
                    </a:lnTo>
                  </a:path>
                </a:pathLst>
              </a:custGeom>
              <a:ln w="6350">
                <a:solidFill>
                  <a:schemeClr val="tx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ZoneTexte 60"/>
              <p:cNvSpPr txBox="1"/>
              <p:nvPr/>
            </p:nvSpPr>
            <p:spPr>
              <a:xfrm>
                <a:off x="3324811" y="4039362"/>
                <a:ext cx="83869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>
                    <a:latin typeface="Arial" pitchFamily="34" charset="0"/>
                    <a:cs typeface="Arial" pitchFamily="34" charset="0"/>
                  </a:rPr>
                  <a:t>Flèche maxi.</a:t>
                </a:r>
                <a:endParaRPr lang="fr-FR" sz="9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ZoneTexte 62"/>
              <p:cNvSpPr txBox="1"/>
              <p:nvPr/>
            </p:nvSpPr>
            <p:spPr>
              <a:xfrm>
                <a:off x="2205984" y="3692652"/>
                <a:ext cx="5020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fr-FR" sz="800" dirty="0" err="1" smtClean="0">
                    <a:latin typeface="Arial" pitchFamily="34" charset="0"/>
                    <a:cs typeface="Arial" pitchFamily="34" charset="0"/>
                  </a:rPr>
                  <a:t>max</a:t>
                </a:r>
                <a:r>
                  <a:rPr lang="fr-FR" sz="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fr-FR" sz="11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ZoneTexte 70"/>
              <p:cNvSpPr txBox="1"/>
              <p:nvPr/>
            </p:nvSpPr>
            <p:spPr>
              <a:xfrm>
                <a:off x="3470904" y="4180332"/>
                <a:ext cx="52450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dirty="0" err="1" smtClean="0">
                    <a:latin typeface="Arial" pitchFamily="34" charset="0"/>
                    <a:cs typeface="Arial" pitchFamily="34" charset="0"/>
                  </a:rPr>
                  <a:t>M</a:t>
                </a:r>
                <a:r>
                  <a:rPr lang="fr-FR" sz="800" dirty="0" err="1" smtClean="0">
                    <a:latin typeface="Arial" pitchFamily="34" charset="0"/>
                    <a:cs typeface="Arial" pitchFamily="34" charset="0"/>
                  </a:rPr>
                  <a:t>max</a:t>
                </a:r>
                <a:r>
                  <a:rPr lang="fr-FR" sz="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fr-FR" sz="11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ZoneTexte 50"/>
              <p:cNvSpPr txBox="1"/>
              <p:nvPr/>
            </p:nvSpPr>
            <p:spPr>
              <a:xfrm>
                <a:off x="2396484" y="4247007"/>
                <a:ext cx="4812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dirty="0" err="1" smtClean="0">
                    <a:latin typeface="Symbol" pitchFamily="18" charset="2"/>
                    <a:cs typeface="Arial" pitchFamily="34" charset="0"/>
                  </a:rPr>
                  <a:t>q</a:t>
                </a:r>
                <a:r>
                  <a:rPr lang="fr-FR" sz="800" dirty="0" err="1" smtClean="0">
                    <a:latin typeface="Arial" pitchFamily="34" charset="0"/>
                    <a:cs typeface="Arial" pitchFamily="34" charset="0"/>
                  </a:rPr>
                  <a:t>max</a:t>
                </a:r>
                <a:r>
                  <a:rPr lang="fr-FR" sz="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fr-FR" sz="11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44" name="Connecteur droit 43"/>
          <p:cNvCxnSpPr>
            <a:stCxn id="60" idx="0"/>
          </p:cNvCxnSpPr>
          <p:nvPr/>
        </p:nvCxnSpPr>
        <p:spPr>
          <a:xfrm flipH="1">
            <a:off x="3055620" y="4343272"/>
            <a:ext cx="78036" cy="39255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3133725" y="4343272"/>
            <a:ext cx="1836" cy="40208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 rot="3160535" flipV="1">
            <a:off x="3009899" y="4551045"/>
            <a:ext cx="175260" cy="175260"/>
          </a:xfrm>
          <a:prstGeom prst="arc">
            <a:avLst>
              <a:gd name="adj1" fmla="val 16555268"/>
              <a:gd name="adj2" fmla="val 476847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82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6</cp:revision>
  <dcterms:created xsi:type="dcterms:W3CDTF">2019-01-21T23:20:04Z</dcterms:created>
  <dcterms:modified xsi:type="dcterms:W3CDTF">2019-01-22T00:18:47Z</dcterms:modified>
</cp:coreProperties>
</file>