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09" autoAdjust="0"/>
  </p:normalViewPr>
  <p:slideViewPr>
    <p:cSldViewPr>
      <p:cViewPr varScale="1">
        <p:scale>
          <a:sx n="115" d="100"/>
          <a:sy n="115" d="100"/>
        </p:scale>
        <p:origin x="-16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62248-BEB2-416C-B7EE-EF7B9A2C02A0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AA874-FE51-4028-96C8-39DFCE457E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EcosystProj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476672"/>
            <a:ext cx="7340600" cy="589280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971600" y="908720"/>
            <a:ext cx="1512168" cy="151216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Claude Robinet</a:t>
            </a:r>
            <a:endParaRPr lang="fr-FR" b="1" dirty="0"/>
          </a:p>
        </p:txBody>
      </p:sp>
      <p:sp>
        <p:nvSpPr>
          <p:cNvPr id="6" name="Ellipse 5"/>
          <p:cNvSpPr/>
          <p:nvPr/>
        </p:nvSpPr>
        <p:spPr>
          <a:xfrm>
            <a:off x="4283968" y="260648"/>
            <a:ext cx="1512168" cy="151216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Jean-Jacques </a:t>
            </a:r>
            <a:r>
              <a:rPr lang="fr-FR" b="1" dirty="0" err="1" smtClean="0"/>
              <a:t>Baton</a:t>
            </a:r>
            <a:endParaRPr lang="fr-F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test</dc:creator>
  <cp:lastModifiedBy>test</cp:lastModifiedBy>
  <cp:revision>2</cp:revision>
  <dcterms:created xsi:type="dcterms:W3CDTF">2016-01-11T15:41:12Z</dcterms:created>
  <dcterms:modified xsi:type="dcterms:W3CDTF">2016-05-10T22:42:35Z</dcterms:modified>
</cp:coreProperties>
</file>