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66" r:id="rId6"/>
    <p:sldId id="264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-127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CDA6-0553-409F-AEC7-3B2A5AE14A62}" type="datetimeFigureOut">
              <a:rPr lang="fr-FR" smtClean="0"/>
              <a:pPr/>
              <a:t>01/12/2017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C18F-7676-4795-9CA8-44784FB399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CDA6-0553-409F-AEC7-3B2A5AE14A62}" type="datetimeFigureOut">
              <a:rPr lang="fr-FR" smtClean="0"/>
              <a:pPr/>
              <a:t>01/12/2017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C18F-7676-4795-9CA8-44784FB399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CDA6-0553-409F-AEC7-3B2A5AE14A62}" type="datetimeFigureOut">
              <a:rPr lang="fr-FR" smtClean="0"/>
              <a:pPr/>
              <a:t>01/12/2017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C18F-7676-4795-9CA8-44784FB399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CDA6-0553-409F-AEC7-3B2A5AE14A62}" type="datetimeFigureOut">
              <a:rPr lang="fr-FR" smtClean="0"/>
              <a:pPr/>
              <a:t>01/12/2017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C18F-7676-4795-9CA8-44784FB399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CDA6-0553-409F-AEC7-3B2A5AE14A62}" type="datetimeFigureOut">
              <a:rPr lang="fr-FR" smtClean="0"/>
              <a:pPr/>
              <a:t>01/12/2017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C18F-7676-4795-9CA8-44784FB399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CDA6-0553-409F-AEC7-3B2A5AE14A62}" type="datetimeFigureOut">
              <a:rPr lang="fr-FR" smtClean="0"/>
              <a:pPr/>
              <a:t>01/12/2017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C18F-7676-4795-9CA8-44784FB399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CDA6-0553-409F-AEC7-3B2A5AE14A62}" type="datetimeFigureOut">
              <a:rPr lang="fr-FR" smtClean="0"/>
              <a:pPr/>
              <a:t>01/12/2017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C18F-7676-4795-9CA8-44784FB399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CDA6-0553-409F-AEC7-3B2A5AE14A62}" type="datetimeFigureOut">
              <a:rPr lang="fr-FR" smtClean="0"/>
              <a:pPr/>
              <a:t>01/12/2017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C18F-7676-4795-9CA8-44784FB399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CDA6-0553-409F-AEC7-3B2A5AE14A62}" type="datetimeFigureOut">
              <a:rPr lang="fr-FR" smtClean="0"/>
              <a:pPr/>
              <a:t>01/12/2017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C18F-7676-4795-9CA8-44784FB399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CDA6-0553-409F-AEC7-3B2A5AE14A62}" type="datetimeFigureOut">
              <a:rPr lang="fr-FR" smtClean="0"/>
              <a:pPr/>
              <a:t>01/12/2017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C18F-7676-4795-9CA8-44784FB399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CDA6-0553-409F-AEC7-3B2A5AE14A62}" type="datetimeFigureOut">
              <a:rPr lang="fr-FR" smtClean="0"/>
              <a:pPr/>
              <a:t>01/12/2017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EC18F-7676-4795-9CA8-44784FB399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9CDA6-0553-409F-AEC7-3B2A5AE14A62}" type="datetimeFigureOut">
              <a:rPr lang="fr-FR" smtClean="0"/>
              <a:pPr/>
              <a:t>01/12/2017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EC18F-7676-4795-9CA8-44784FB399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e 34"/>
          <p:cNvGrpSpPr/>
          <p:nvPr/>
        </p:nvGrpSpPr>
        <p:grpSpPr>
          <a:xfrm>
            <a:off x="2760228" y="1124744"/>
            <a:ext cx="3636404" cy="1584176"/>
            <a:chOff x="2760228" y="1124744"/>
            <a:chExt cx="3636404" cy="1584176"/>
          </a:xfrm>
        </p:grpSpPr>
        <p:sp>
          <p:nvSpPr>
            <p:cNvPr id="36" name="Ellipse 35"/>
            <p:cNvSpPr/>
            <p:nvPr/>
          </p:nvSpPr>
          <p:spPr>
            <a:xfrm>
              <a:off x="2760228" y="2492896"/>
              <a:ext cx="216024" cy="216024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37" name="Connecteur droit 36"/>
            <p:cNvCxnSpPr/>
            <p:nvPr/>
          </p:nvCxnSpPr>
          <p:spPr>
            <a:xfrm flipV="1">
              <a:off x="2868240" y="1124744"/>
              <a:ext cx="0" cy="13681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Ellipse 37"/>
            <p:cNvSpPr/>
            <p:nvPr/>
          </p:nvSpPr>
          <p:spPr>
            <a:xfrm>
              <a:off x="6180608" y="2492896"/>
              <a:ext cx="216024" cy="216024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39" name="Connecteur droit 38"/>
            <p:cNvCxnSpPr/>
            <p:nvPr/>
          </p:nvCxnSpPr>
          <p:spPr>
            <a:xfrm flipV="1">
              <a:off x="6288620" y="1124744"/>
              <a:ext cx="0" cy="13681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cteur droit 39"/>
            <p:cNvCxnSpPr/>
            <p:nvPr/>
          </p:nvCxnSpPr>
          <p:spPr>
            <a:xfrm>
              <a:off x="2868240" y="1124744"/>
              <a:ext cx="342038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" name="Connecteur droit avec flèche 40"/>
          <p:cNvCxnSpPr/>
          <p:nvPr/>
        </p:nvCxnSpPr>
        <p:spPr>
          <a:xfrm>
            <a:off x="1872086" y="1124744"/>
            <a:ext cx="10080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/>
          <p:nvPr/>
        </p:nvCxnSpPr>
        <p:spPr>
          <a:xfrm>
            <a:off x="6288620" y="1124744"/>
            <a:ext cx="5040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Arc 42"/>
          <p:cNvSpPr/>
          <p:nvPr/>
        </p:nvSpPr>
        <p:spPr>
          <a:xfrm rot="10800000" flipV="1">
            <a:off x="6173331" y="812032"/>
            <a:ext cx="502920" cy="502920"/>
          </a:xfrm>
          <a:prstGeom prst="arc">
            <a:avLst>
              <a:gd name="adj1" fmla="val 17922208"/>
              <a:gd name="adj2" fmla="val 4318313"/>
            </a:avLst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ZoneTexte 43"/>
          <p:cNvSpPr txBox="1"/>
          <p:nvPr/>
        </p:nvSpPr>
        <p:spPr>
          <a:xfrm>
            <a:off x="4870310" y="520978"/>
            <a:ext cx="1641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</a:t>
            </a:r>
            <a:r>
              <a:rPr lang="fr-FR" sz="1050" dirty="0" smtClean="0"/>
              <a:t>en C</a:t>
            </a:r>
            <a:r>
              <a:rPr lang="fr-FR" dirty="0" smtClean="0"/>
              <a:t> = 20 </a:t>
            </a:r>
            <a:r>
              <a:rPr lang="fr-FR" dirty="0" err="1" smtClean="0"/>
              <a:t>KN.m</a:t>
            </a:r>
            <a:endParaRPr lang="fr-FR" dirty="0"/>
          </a:p>
        </p:txBody>
      </p:sp>
      <p:sp>
        <p:nvSpPr>
          <p:cNvPr id="45" name="ZoneTexte 44"/>
          <p:cNvSpPr txBox="1"/>
          <p:nvPr/>
        </p:nvSpPr>
        <p:spPr>
          <a:xfrm>
            <a:off x="1587331" y="755412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F</a:t>
            </a:r>
            <a:r>
              <a:rPr lang="fr-FR" baseline="-25000" dirty="0" smtClean="0"/>
              <a:t>1</a:t>
            </a:r>
            <a:r>
              <a:rPr lang="fr-FR" dirty="0" smtClean="0"/>
              <a:t> = 16 KN</a:t>
            </a:r>
            <a:endParaRPr lang="fr-FR" dirty="0"/>
          </a:p>
        </p:txBody>
      </p:sp>
      <p:sp>
        <p:nvSpPr>
          <p:cNvPr id="46" name="ZoneTexte 45"/>
          <p:cNvSpPr txBox="1"/>
          <p:nvPr/>
        </p:nvSpPr>
        <p:spPr>
          <a:xfrm>
            <a:off x="6533792" y="755412"/>
            <a:ext cx="1029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F</a:t>
            </a:r>
            <a:r>
              <a:rPr lang="fr-FR" baseline="-25000" dirty="0"/>
              <a:t>2</a:t>
            </a:r>
            <a:r>
              <a:rPr lang="fr-FR" dirty="0" smtClean="0"/>
              <a:t> = 8 KN</a:t>
            </a:r>
            <a:endParaRPr lang="fr-FR" dirty="0"/>
          </a:p>
        </p:txBody>
      </p:sp>
      <p:sp>
        <p:nvSpPr>
          <p:cNvPr id="47" name="ZoneTexte 46"/>
          <p:cNvSpPr txBox="1"/>
          <p:nvPr/>
        </p:nvSpPr>
        <p:spPr>
          <a:xfrm>
            <a:off x="2465407" y="241721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</a:t>
            </a:r>
            <a:endParaRPr lang="fr-FR" dirty="0"/>
          </a:p>
        </p:txBody>
      </p:sp>
      <p:sp>
        <p:nvSpPr>
          <p:cNvPr id="48" name="ZoneTexte 47"/>
          <p:cNvSpPr txBox="1"/>
          <p:nvPr/>
        </p:nvSpPr>
        <p:spPr>
          <a:xfrm>
            <a:off x="6381762" y="2417218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</a:t>
            </a:r>
            <a:endParaRPr lang="fr-FR" dirty="0"/>
          </a:p>
        </p:txBody>
      </p:sp>
      <p:sp>
        <p:nvSpPr>
          <p:cNvPr id="49" name="ZoneTexte 48"/>
          <p:cNvSpPr txBox="1"/>
          <p:nvPr/>
        </p:nvSpPr>
        <p:spPr>
          <a:xfrm>
            <a:off x="6262113" y="75541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50" name="ZoneTexte 49"/>
          <p:cNvSpPr txBox="1"/>
          <p:nvPr/>
        </p:nvSpPr>
        <p:spPr>
          <a:xfrm>
            <a:off x="2675054" y="75541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51" name="ZoneTexte 50"/>
          <p:cNvSpPr txBox="1"/>
          <p:nvPr/>
        </p:nvSpPr>
        <p:spPr>
          <a:xfrm>
            <a:off x="1841354" y="1684020"/>
            <a:ext cx="904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H = 7 m</a:t>
            </a:r>
            <a:endParaRPr lang="fr-FR" dirty="0"/>
          </a:p>
        </p:txBody>
      </p:sp>
      <p:sp>
        <p:nvSpPr>
          <p:cNvPr id="52" name="ZoneTexte 51"/>
          <p:cNvSpPr txBox="1"/>
          <p:nvPr/>
        </p:nvSpPr>
        <p:spPr>
          <a:xfrm>
            <a:off x="4125978" y="2866276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 = 16m</a:t>
            </a:r>
            <a:endParaRPr lang="fr-FR" dirty="0"/>
          </a:p>
        </p:txBody>
      </p:sp>
      <p:grpSp>
        <p:nvGrpSpPr>
          <p:cNvPr id="53" name="Groupe 52"/>
          <p:cNvGrpSpPr/>
          <p:nvPr/>
        </p:nvGrpSpPr>
        <p:grpSpPr>
          <a:xfrm>
            <a:off x="2760228" y="3999854"/>
            <a:ext cx="3636404" cy="1584176"/>
            <a:chOff x="2760228" y="1124744"/>
            <a:chExt cx="3636404" cy="1584176"/>
          </a:xfrm>
        </p:grpSpPr>
        <p:sp>
          <p:nvSpPr>
            <p:cNvPr id="54" name="Ellipse 53"/>
            <p:cNvSpPr/>
            <p:nvPr/>
          </p:nvSpPr>
          <p:spPr>
            <a:xfrm>
              <a:off x="2760228" y="2492896"/>
              <a:ext cx="216024" cy="216024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55" name="Connecteur droit 54"/>
            <p:cNvCxnSpPr/>
            <p:nvPr/>
          </p:nvCxnSpPr>
          <p:spPr>
            <a:xfrm flipV="1">
              <a:off x="2868240" y="1124744"/>
              <a:ext cx="0" cy="13681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Ellipse 55"/>
            <p:cNvSpPr/>
            <p:nvPr/>
          </p:nvSpPr>
          <p:spPr>
            <a:xfrm>
              <a:off x="6180608" y="2492896"/>
              <a:ext cx="216024" cy="216024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57" name="Connecteur droit 56"/>
            <p:cNvCxnSpPr/>
            <p:nvPr/>
          </p:nvCxnSpPr>
          <p:spPr>
            <a:xfrm flipV="1">
              <a:off x="6288620" y="1124744"/>
              <a:ext cx="0" cy="13681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57"/>
            <p:cNvCxnSpPr/>
            <p:nvPr/>
          </p:nvCxnSpPr>
          <p:spPr>
            <a:xfrm>
              <a:off x="2868240" y="1124744"/>
              <a:ext cx="342038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ZoneTexte 58"/>
          <p:cNvSpPr txBox="1"/>
          <p:nvPr/>
        </p:nvSpPr>
        <p:spPr>
          <a:xfrm>
            <a:off x="2453679" y="4015320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(3)</a:t>
            </a:r>
            <a:endParaRPr lang="fr-FR" dirty="0"/>
          </a:p>
        </p:txBody>
      </p:sp>
      <p:sp>
        <p:nvSpPr>
          <p:cNvPr id="60" name="ZoneTexte 59"/>
          <p:cNvSpPr txBox="1"/>
          <p:nvPr/>
        </p:nvSpPr>
        <p:spPr>
          <a:xfrm>
            <a:off x="514200" y="4291429"/>
            <a:ext cx="14475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( )  inconnues</a:t>
            </a:r>
          </a:p>
          <a:p>
            <a:pPr algn="r"/>
            <a:r>
              <a:rPr lang="fr-FR" dirty="0" smtClean="0"/>
              <a:t>de liaison</a:t>
            </a:r>
            <a:endParaRPr lang="fr-FR" dirty="0"/>
          </a:p>
        </p:txBody>
      </p:sp>
      <p:sp>
        <p:nvSpPr>
          <p:cNvPr id="61" name="ZoneTexte 60"/>
          <p:cNvSpPr txBox="1"/>
          <p:nvPr/>
        </p:nvSpPr>
        <p:spPr>
          <a:xfrm>
            <a:off x="514200" y="4891532"/>
            <a:ext cx="13545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dirty="0" smtClean="0"/>
              <a:t>{ }  relations </a:t>
            </a:r>
          </a:p>
          <a:p>
            <a:pPr algn="r"/>
            <a:r>
              <a:rPr lang="fr-FR" dirty="0" smtClean="0"/>
              <a:t>d’équilibre</a:t>
            </a:r>
          </a:p>
        </p:txBody>
      </p:sp>
      <p:sp>
        <p:nvSpPr>
          <p:cNvPr id="62" name="ZoneTexte 61"/>
          <p:cNvSpPr txBox="1"/>
          <p:nvPr/>
        </p:nvSpPr>
        <p:spPr>
          <a:xfrm>
            <a:off x="2465407" y="3732058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{</a:t>
            </a:r>
            <a:r>
              <a:rPr lang="fr-FR" dirty="0"/>
              <a:t>3</a:t>
            </a:r>
            <a:r>
              <a:rPr lang="fr-FR" dirty="0" smtClean="0"/>
              <a:t>}</a:t>
            </a:r>
            <a:endParaRPr lang="fr-FR" dirty="0"/>
          </a:p>
        </p:txBody>
      </p:sp>
      <p:sp>
        <p:nvSpPr>
          <p:cNvPr id="63" name="ZoneTexte 62"/>
          <p:cNvSpPr txBox="1"/>
          <p:nvPr/>
        </p:nvSpPr>
        <p:spPr>
          <a:xfrm>
            <a:off x="2868240" y="3630522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(3)</a:t>
            </a:r>
            <a:endParaRPr lang="fr-FR" dirty="0"/>
          </a:p>
        </p:txBody>
      </p:sp>
      <p:sp>
        <p:nvSpPr>
          <p:cNvPr id="65" name="ZoneTexte 64"/>
          <p:cNvSpPr txBox="1"/>
          <p:nvPr/>
        </p:nvSpPr>
        <p:spPr>
          <a:xfrm>
            <a:off x="5845870" y="3630522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(3)</a:t>
            </a:r>
            <a:endParaRPr lang="fr-FR" dirty="0"/>
          </a:p>
        </p:txBody>
      </p:sp>
      <p:sp>
        <p:nvSpPr>
          <p:cNvPr id="66" name="ZoneTexte 65"/>
          <p:cNvSpPr txBox="1"/>
          <p:nvPr/>
        </p:nvSpPr>
        <p:spPr>
          <a:xfrm>
            <a:off x="6211676" y="4101390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(3)</a:t>
            </a:r>
            <a:endParaRPr lang="fr-FR" dirty="0"/>
          </a:p>
        </p:txBody>
      </p:sp>
      <p:sp>
        <p:nvSpPr>
          <p:cNvPr id="67" name="ZoneTexte 66"/>
          <p:cNvSpPr txBox="1"/>
          <p:nvPr/>
        </p:nvSpPr>
        <p:spPr>
          <a:xfrm>
            <a:off x="2353923" y="5214698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(2)</a:t>
            </a:r>
            <a:endParaRPr lang="fr-FR" dirty="0"/>
          </a:p>
        </p:txBody>
      </p:sp>
      <p:sp>
        <p:nvSpPr>
          <p:cNvPr id="68" name="ZoneTexte 67"/>
          <p:cNvSpPr txBox="1"/>
          <p:nvPr/>
        </p:nvSpPr>
        <p:spPr>
          <a:xfrm>
            <a:off x="2983152" y="5214698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{2}</a:t>
            </a:r>
            <a:endParaRPr lang="fr-FR" dirty="0"/>
          </a:p>
        </p:txBody>
      </p:sp>
      <p:sp>
        <p:nvSpPr>
          <p:cNvPr id="69" name="ZoneTexte 68"/>
          <p:cNvSpPr txBox="1"/>
          <p:nvPr/>
        </p:nvSpPr>
        <p:spPr>
          <a:xfrm>
            <a:off x="5767403" y="5214698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(2)</a:t>
            </a:r>
            <a:endParaRPr lang="fr-FR" dirty="0"/>
          </a:p>
        </p:txBody>
      </p:sp>
      <p:sp>
        <p:nvSpPr>
          <p:cNvPr id="70" name="ZoneTexte 69"/>
          <p:cNvSpPr txBox="1"/>
          <p:nvPr/>
        </p:nvSpPr>
        <p:spPr>
          <a:xfrm>
            <a:off x="6396632" y="5214698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{2}</a:t>
            </a:r>
            <a:endParaRPr lang="fr-FR" dirty="0"/>
          </a:p>
        </p:txBody>
      </p:sp>
      <p:sp>
        <p:nvSpPr>
          <p:cNvPr id="71" name="ZoneTexte 70"/>
          <p:cNvSpPr txBox="1"/>
          <p:nvPr/>
        </p:nvSpPr>
        <p:spPr>
          <a:xfrm>
            <a:off x="2865034" y="4568428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{3}</a:t>
            </a:r>
            <a:endParaRPr lang="fr-FR" dirty="0"/>
          </a:p>
        </p:txBody>
      </p:sp>
      <p:sp>
        <p:nvSpPr>
          <p:cNvPr id="72" name="ZoneTexte 71"/>
          <p:cNvSpPr txBox="1"/>
          <p:nvPr/>
        </p:nvSpPr>
        <p:spPr>
          <a:xfrm>
            <a:off x="4301238" y="3645988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{3}</a:t>
            </a:r>
            <a:endParaRPr lang="fr-FR" dirty="0"/>
          </a:p>
        </p:txBody>
      </p:sp>
      <p:sp>
        <p:nvSpPr>
          <p:cNvPr id="73" name="ZoneTexte 72"/>
          <p:cNvSpPr txBox="1"/>
          <p:nvPr/>
        </p:nvSpPr>
        <p:spPr>
          <a:xfrm>
            <a:off x="5872429" y="4568428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{3}</a:t>
            </a:r>
            <a:endParaRPr lang="fr-FR" dirty="0"/>
          </a:p>
        </p:txBody>
      </p:sp>
      <p:sp>
        <p:nvSpPr>
          <p:cNvPr id="74" name="ZoneTexte 73"/>
          <p:cNvSpPr txBox="1"/>
          <p:nvPr/>
        </p:nvSpPr>
        <p:spPr>
          <a:xfrm>
            <a:off x="7550888" y="3916724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Bilan</a:t>
            </a:r>
            <a:endParaRPr lang="fr-FR" dirty="0"/>
          </a:p>
        </p:txBody>
      </p:sp>
      <p:sp>
        <p:nvSpPr>
          <p:cNvPr id="75" name="ZoneTexte 74"/>
          <p:cNvSpPr txBox="1"/>
          <p:nvPr/>
        </p:nvSpPr>
        <p:spPr>
          <a:xfrm>
            <a:off x="7165571" y="4291429"/>
            <a:ext cx="1604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{19}  - (20) = -1 </a:t>
            </a:r>
            <a:endParaRPr lang="fr-FR" dirty="0"/>
          </a:p>
        </p:txBody>
      </p:sp>
      <p:sp>
        <p:nvSpPr>
          <p:cNvPr id="76" name="ZoneTexte 75"/>
          <p:cNvSpPr txBox="1"/>
          <p:nvPr/>
        </p:nvSpPr>
        <p:spPr>
          <a:xfrm>
            <a:off x="6238201" y="3732058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{</a:t>
            </a:r>
            <a:r>
              <a:rPr lang="fr-FR" dirty="0"/>
              <a:t>3</a:t>
            </a:r>
            <a:r>
              <a:rPr lang="fr-FR" dirty="0" smtClean="0"/>
              <a:t>}</a:t>
            </a:r>
            <a:endParaRPr lang="fr-FR" dirty="0"/>
          </a:p>
        </p:txBody>
      </p:sp>
      <p:sp>
        <p:nvSpPr>
          <p:cNvPr id="77" name="ZoneTexte 76"/>
          <p:cNvSpPr txBox="1"/>
          <p:nvPr/>
        </p:nvSpPr>
        <p:spPr>
          <a:xfrm>
            <a:off x="2659451" y="5559091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(2)</a:t>
            </a:r>
            <a:endParaRPr lang="fr-FR" dirty="0"/>
          </a:p>
        </p:txBody>
      </p:sp>
      <p:sp>
        <p:nvSpPr>
          <p:cNvPr id="78" name="ZoneTexte 77"/>
          <p:cNvSpPr txBox="1"/>
          <p:nvPr/>
        </p:nvSpPr>
        <p:spPr>
          <a:xfrm>
            <a:off x="6072931" y="5559091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(2)</a:t>
            </a:r>
            <a:endParaRPr lang="fr-FR" dirty="0"/>
          </a:p>
        </p:txBody>
      </p:sp>
      <p:sp>
        <p:nvSpPr>
          <p:cNvPr id="79" name="ZoneTexte 78"/>
          <p:cNvSpPr txBox="1"/>
          <p:nvPr/>
        </p:nvSpPr>
        <p:spPr>
          <a:xfrm>
            <a:off x="7384516" y="4660761"/>
            <a:ext cx="13086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Hyperstable</a:t>
            </a:r>
            <a:endParaRPr lang="fr-FR" dirty="0" smtClean="0"/>
          </a:p>
          <a:p>
            <a:r>
              <a:rPr lang="fr-FR" dirty="0"/>
              <a:t>d</a:t>
            </a:r>
            <a:r>
              <a:rPr lang="fr-FR" dirty="0" smtClean="0"/>
              <a:t>e degrés 1</a:t>
            </a:r>
            <a:endParaRPr lang="fr-FR" dirty="0"/>
          </a:p>
        </p:txBody>
      </p:sp>
      <p:grpSp>
        <p:nvGrpSpPr>
          <p:cNvPr id="80" name="Groupe 79"/>
          <p:cNvGrpSpPr/>
          <p:nvPr/>
        </p:nvGrpSpPr>
        <p:grpSpPr>
          <a:xfrm>
            <a:off x="1358731" y="2134632"/>
            <a:ext cx="853532" cy="704612"/>
            <a:chOff x="1358731" y="2134632"/>
            <a:chExt cx="853532" cy="704612"/>
          </a:xfrm>
        </p:grpSpPr>
        <p:cxnSp>
          <p:nvCxnSpPr>
            <p:cNvPr id="81" name="Connecteur droit avec flèche 80"/>
            <p:cNvCxnSpPr/>
            <p:nvPr/>
          </p:nvCxnSpPr>
          <p:spPr>
            <a:xfrm flipV="1">
              <a:off x="1645920" y="236220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necteur droit avec flèche 81"/>
            <p:cNvCxnSpPr/>
            <p:nvPr/>
          </p:nvCxnSpPr>
          <p:spPr>
            <a:xfrm rot="5400000" flipV="1">
              <a:off x="1775460" y="250698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ZoneTexte 82"/>
            <p:cNvSpPr txBox="1"/>
            <p:nvPr/>
          </p:nvSpPr>
          <p:spPr>
            <a:xfrm>
              <a:off x="1358731" y="2134632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Y</a:t>
              </a:r>
              <a:endParaRPr lang="fr-FR" dirty="0"/>
            </a:p>
          </p:txBody>
        </p:sp>
        <p:sp>
          <p:nvSpPr>
            <p:cNvPr id="84" name="ZoneTexte 83"/>
            <p:cNvSpPr txBox="1"/>
            <p:nvPr/>
          </p:nvSpPr>
          <p:spPr>
            <a:xfrm>
              <a:off x="1907371" y="2469912"/>
              <a:ext cx="304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</p:grpSp>
      <p:cxnSp>
        <p:nvCxnSpPr>
          <p:cNvPr id="64" name="Connecteur droit avec flèche 63"/>
          <p:cNvCxnSpPr/>
          <p:nvPr/>
        </p:nvCxnSpPr>
        <p:spPr>
          <a:xfrm>
            <a:off x="2877926" y="2854484"/>
            <a:ext cx="3431434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/>
        </p:nvCxnSpPr>
        <p:spPr>
          <a:xfrm flipV="1">
            <a:off x="8249865" y="1820069"/>
            <a:ext cx="0" cy="13681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lipse 6"/>
          <p:cNvSpPr/>
          <p:nvPr/>
        </p:nvSpPr>
        <p:spPr>
          <a:xfrm>
            <a:off x="8489468" y="2142376"/>
            <a:ext cx="216024" cy="216024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 flipV="1">
            <a:off x="7945970" y="1077119"/>
            <a:ext cx="0" cy="13681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7341512" y="427752"/>
            <a:ext cx="1029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F</a:t>
            </a:r>
            <a:r>
              <a:rPr lang="fr-FR" baseline="-25000" dirty="0"/>
              <a:t>2</a:t>
            </a:r>
            <a:r>
              <a:rPr lang="fr-FR" dirty="0" smtClean="0"/>
              <a:t> = 4 KN</a:t>
            </a:r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7614663" y="2193687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</a:t>
            </a:r>
            <a:endParaRPr lang="fr-FR" dirty="0"/>
          </a:p>
        </p:txBody>
      </p:sp>
      <p:sp>
        <p:nvSpPr>
          <p:cNvPr id="27" name="ZoneTexte 26"/>
          <p:cNvSpPr txBox="1"/>
          <p:nvPr/>
        </p:nvSpPr>
        <p:spPr>
          <a:xfrm>
            <a:off x="8281035" y="3390900"/>
            <a:ext cx="340158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2400" dirty="0" smtClean="0"/>
              <a:t>0</a:t>
            </a:r>
            <a:endParaRPr lang="fr-FR" sz="2400" dirty="0"/>
          </a:p>
        </p:txBody>
      </p:sp>
      <p:cxnSp>
        <p:nvCxnSpPr>
          <p:cNvPr id="36" name="Connecteur droit 35"/>
          <p:cNvCxnSpPr/>
          <p:nvPr/>
        </p:nvCxnSpPr>
        <p:spPr>
          <a:xfrm flipV="1">
            <a:off x="2572965" y="5009039"/>
            <a:ext cx="0" cy="13681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flipV="1">
            <a:off x="5993345" y="5009039"/>
            <a:ext cx="0" cy="13681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2572965" y="5009039"/>
            <a:ext cx="342038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5829678" y="4639707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2379779" y="4639707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47" name="ZoneTexte 46"/>
          <p:cNvSpPr txBox="1"/>
          <p:nvPr/>
        </p:nvSpPr>
        <p:spPr>
          <a:xfrm>
            <a:off x="0" y="4876800"/>
            <a:ext cx="904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H = 7 m</a:t>
            </a:r>
            <a:endParaRPr lang="fr-FR" dirty="0"/>
          </a:p>
        </p:txBody>
      </p:sp>
      <p:sp>
        <p:nvSpPr>
          <p:cNvPr id="53" name="ZoneTexte 52"/>
          <p:cNvSpPr txBox="1"/>
          <p:nvPr/>
        </p:nvSpPr>
        <p:spPr>
          <a:xfrm>
            <a:off x="5822058" y="6338967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</a:t>
            </a:r>
            <a:endParaRPr lang="fr-FR" dirty="0"/>
          </a:p>
        </p:txBody>
      </p:sp>
      <p:sp>
        <p:nvSpPr>
          <p:cNvPr id="55" name="ZoneTexte 54"/>
          <p:cNvSpPr txBox="1"/>
          <p:nvPr/>
        </p:nvSpPr>
        <p:spPr>
          <a:xfrm>
            <a:off x="3941445" y="5697855"/>
            <a:ext cx="340158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2400" dirty="0" smtClean="0"/>
              <a:t>1</a:t>
            </a:r>
            <a:endParaRPr lang="fr-FR" sz="2400" dirty="0"/>
          </a:p>
        </p:txBody>
      </p:sp>
      <p:grpSp>
        <p:nvGrpSpPr>
          <p:cNvPr id="2" name="Groupe 55"/>
          <p:cNvGrpSpPr/>
          <p:nvPr/>
        </p:nvGrpSpPr>
        <p:grpSpPr>
          <a:xfrm>
            <a:off x="7259468" y="2418477"/>
            <a:ext cx="861896" cy="704612"/>
            <a:chOff x="1358731" y="2134632"/>
            <a:chExt cx="861896" cy="704612"/>
          </a:xfrm>
        </p:grpSpPr>
        <p:cxnSp>
          <p:nvCxnSpPr>
            <p:cNvPr id="57" name="Connecteur droit avec flèche 56"/>
            <p:cNvCxnSpPr/>
            <p:nvPr/>
          </p:nvCxnSpPr>
          <p:spPr>
            <a:xfrm flipV="1">
              <a:off x="1641157" y="236220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avec flèche 57"/>
            <p:cNvCxnSpPr/>
            <p:nvPr/>
          </p:nvCxnSpPr>
          <p:spPr>
            <a:xfrm rot="5400000" flipV="1">
              <a:off x="1775460" y="250698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ZoneTexte 58"/>
            <p:cNvSpPr txBox="1"/>
            <p:nvPr/>
          </p:nvSpPr>
          <p:spPr>
            <a:xfrm>
              <a:off x="1358731" y="2134632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  <p:sp>
          <p:nvSpPr>
            <p:cNvPr id="60" name="ZoneTexte 59"/>
            <p:cNvSpPr txBox="1"/>
            <p:nvPr/>
          </p:nvSpPr>
          <p:spPr>
            <a:xfrm>
              <a:off x="1838791" y="2469912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M</a:t>
              </a:r>
              <a:endParaRPr lang="fr-FR" dirty="0"/>
            </a:p>
          </p:txBody>
        </p:sp>
      </p:grpSp>
      <p:cxnSp>
        <p:nvCxnSpPr>
          <p:cNvPr id="51" name="Connecteur droit avec flèche 50"/>
          <p:cNvCxnSpPr/>
          <p:nvPr/>
        </p:nvCxnSpPr>
        <p:spPr>
          <a:xfrm flipH="1">
            <a:off x="0" y="3592830"/>
            <a:ext cx="46355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avec flèche 61"/>
          <p:cNvCxnSpPr/>
          <p:nvPr/>
        </p:nvCxnSpPr>
        <p:spPr>
          <a:xfrm>
            <a:off x="499110" y="3003550"/>
            <a:ext cx="0" cy="4381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ZoneTexte 64"/>
          <p:cNvSpPr txBox="1"/>
          <p:nvPr/>
        </p:nvSpPr>
        <p:spPr>
          <a:xfrm>
            <a:off x="1296413" y="5368687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</a:t>
            </a:r>
            <a:endParaRPr lang="fr-FR" dirty="0"/>
          </a:p>
        </p:txBody>
      </p:sp>
      <p:sp>
        <p:nvSpPr>
          <p:cNvPr id="67" name="ZoneTexte 66"/>
          <p:cNvSpPr txBox="1"/>
          <p:nvPr/>
        </p:nvSpPr>
        <p:spPr>
          <a:xfrm>
            <a:off x="2233673" y="2471182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7 m</a:t>
            </a:r>
            <a:endParaRPr lang="fr-FR" baseline="-25000" dirty="0"/>
          </a:p>
        </p:txBody>
      </p:sp>
      <p:sp>
        <p:nvSpPr>
          <p:cNvPr id="69" name="ZoneTexte 68"/>
          <p:cNvSpPr txBox="1"/>
          <p:nvPr/>
        </p:nvSpPr>
        <p:spPr>
          <a:xfrm>
            <a:off x="2407028" y="6356747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</a:t>
            </a:r>
            <a:endParaRPr lang="fr-FR" dirty="0"/>
          </a:p>
        </p:txBody>
      </p:sp>
      <p:cxnSp>
        <p:nvCxnSpPr>
          <p:cNvPr id="71" name="Connecteur droit avec flèche 70"/>
          <p:cNvCxnSpPr/>
          <p:nvPr/>
        </p:nvCxnSpPr>
        <p:spPr>
          <a:xfrm>
            <a:off x="246380" y="6388100"/>
            <a:ext cx="46355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ZoneTexte 72"/>
          <p:cNvSpPr txBox="1"/>
          <p:nvPr/>
        </p:nvSpPr>
        <p:spPr>
          <a:xfrm>
            <a:off x="1835528" y="5592207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(-1)</a:t>
            </a:r>
            <a:endParaRPr lang="fr-FR" b="1" baseline="-25000" dirty="0"/>
          </a:p>
        </p:txBody>
      </p:sp>
      <p:cxnSp>
        <p:nvCxnSpPr>
          <p:cNvPr id="54" name="Connecteur droit 53"/>
          <p:cNvCxnSpPr>
            <a:stCxn id="103" idx="0"/>
            <a:endCxn id="103" idx="4"/>
          </p:cNvCxnSpPr>
          <p:nvPr/>
        </p:nvCxnSpPr>
        <p:spPr>
          <a:xfrm flipV="1">
            <a:off x="708660" y="681990"/>
            <a:ext cx="1348740" cy="10210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ZoneTexte 79"/>
          <p:cNvSpPr txBox="1"/>
          <p:nvPr/>
        </p:nvSpPr>
        <p:spPr>
          <a:xfrm>
            <a:off x="8034818" y="1850153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0 </a:t>
            </a:r>
            <a:r>
              <a:rPr lang="fr-FR" b="1" dirty="0" err="1" smtClean="0"/>
              <a:t>KNm</a:t>
            </a:r>
            <a:endParaRPr lang="fr-FR" b="1" baseline="-25000" dirty="0"/>
          </a:p>
        </p:txBody>
      </p:sp>
      <p:grpSp>
        <p:nvGrpSpPr>
          <p:cNvPr id="4" name="Groupe 55"/>
          <p:cNvGrpSpPr/>
          <p:nvPr/>
        </p:nvGrpSpPr>
        <p:grpSpPr>
          <a:xfrm rot="10800000">
            <a:off x="7364243" y="1140222"/>
            <a:ext cx="872372" cy="704612"/>
            <a:chOff x="1358731" y="2134632"/>
            <a:chExt cx="872372" cy="704612"/>
          </a:xfrm>
        </p:grpSpPr>
        <p:cxnSp>
          <p:nvCxnSpPr>
            <p:cNvPr id="82" name="Connecteur droit avec flèche 81"/>
            <p:cNvCxnSpPr/>
            <p:nvPr/>
          </p:nvCxnSpPr>
          <p:spPr>
            <a:xfrm flipV="1">
              <a:off x="1641157" y="236220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cteur droit avec flèche 82"/>
            <p:cNvCxnSpPr/>
            <p:nvPr/>
          </p:nvCxnSpPr>
          <p:spPr>
            <a:xfrm rot="5400000" flipV="1">
              <a:off x="1775460" y="250698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ZoneTexte 83"/>
            <p:cNvSpPr txBox="1"/>
            <p:nvPr/>
          </p:nvSpPr>
          <p:spPr>
            <a:xfrm>
              <a:off x="1358731" y="2134632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  <p:sp>
          <p:nvSpPr>
            <p:cNvPr id="85" name="ZoneTexte 84"/>
            <p:cNvSpPr txBox="1"/>
            <p:nvPr/>
          </p:nvSpPr>
          <p:spPr>
            <a:xfrm rot="10800000">
              <a:off x="1849267" y="2469912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M</a:t>
              </a:r>
              <a:endParaRPr lang="fr-FR" dirty="0"/>
            </a:p>
          </p:txBody>
        </p:sp>
      </p:grpSp>
      <p:grpSp>
        <p:nvGrpSpPr>
          <p:cNvPr id="5" name="Groupe 55"/>
          <p:cNvGrpSpPr/>
          <p:nvPr/>
        </p:nvGrpSpPr>
        <p:grpSpPr>
          <a:xfrm>
            <a:off x="2295038" y="5620782"/>
            <a:ext cx="861896" cy="704612"/>
            <a:chOff x="1358731" y="2134632"/>
            <a:chExt cx="861896" cy="704612"/>
          </a:xfrm>
        </p:grpSpPr>
        <p:cxnSp>
          <p:nvCxnSpPr>
            <p:cNvPr id="87" name="Connecteur droit avec flèche 86"/>
            <p:cNvCxnSpPr/>
            <p:nvPr/>
          </p:nvCxnSpPr>
          <p:spPr>
            <a:xfrm flipV="1">
              <a:off x="1641157" y="236220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cteur droit avec flèche 87"/>
            <p:cNvCxnSpPr/>
            <p:nvPr/>
          </p:nvCxnSpPr>
          <p:spPr>
            <a:xfrm rot="5400000" flipV="1">
              <a:off x="1775460" y="250698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ZoneTexte 88"/>
            <p:cNvSpPr txBox="1"/>
            <p:nvPr/>
          </p:nvSpPr>
          <p:spPr>
            <a:xfrm>
              <a:off x="1358731" y="2134632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  <p:sp>
          <p:nvSpPr>
            <p:cNvPr id="90" name="ZoneTexte 89"/>
            <p:cNvSpPr txBox="1"/>
            <p:nvPr/>
          </p:nvSpPr>
          <p:spPr>
            <a:xfrm>
              <a:off x="1838791" y="2469912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M</a:t>
              </a:r>
              <a:endParaRPr lang="fr-FR" dirty="0"/>
            </a:p>
          </p:txBody>
        </p:sp>
      </p:grpSp>
      <p:grpSp>
        <p:nvGrpSpPr>
          <p:cNvPr id="10" name="Groupe 55"/>
          <p:cNvGrpSpPr/>
          <p:nvPr/>
        </p:nvGrpSpPr>
        <p:grpSpPr>
          <a:xfrm rot="10800000">
            <a:off x="5487818" y="4729242"/>
            <a:ext cx="796172" cy="803672"/>
            <a:chOff x="1358731" y="2134632"/>
            <a:chExt cx="796172" cy="803672"/>
          </a:xfrm>
        </p:grpSpPr>
        <p:cxnSp>
          <p:nvCxnSpPr>
            <p:cNvPr id="94" name="Connecteur droit avec flèche 93"/>
            <p:cNvCxnSpPr/>
            <p:nvPr/>
          </p:nvCxnSpPr>
          <p:spPr>
            <a:xfrm flipV="1">
              <a:off x="1641157" y="236220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cteur droit avec flèche 94"/>
            <p:cNvCxnSpPr/>
            <p:nvPr/>
          </p:nvCxnSpPr>
          <p:spPr>
            <a:xfrm rot="5400000" flipV="1">
              <a:off x="1775460" y="250698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ZoneTexte 95"/>
            <p:cNvSpPr txBox="1"/>
            <p:nvPr/>
          </p:nvSpPr>
          <p:spPr>
            <a:xfrm>
              <a:off x="1358731" y="2134632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  <p:sp>
          <p:nvSpPr>
            <p:cNvPr id="97" name="ZoneTexte 96"/>
            <p:cNvSpPr txBox="1"/>
            <p:nvPr/>
          </p:nvSpPr>
          <p:spPr>
            <a:xfrm rot="10800000">
              <a:off x="1773067" y="2568972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M</a:t>
              </a:r>
              <a:endParaRPr lang="fr-FR" dirty="0"/>
            </a:p>
          </p:txBody>
        </p:sp>
      </p:grpSp>
      <p:grpSp>
        <p:nvGrpSpPr>
          <p:cNvPr id="11" name="Groupe 104"/>
          <p:cNvGrpSpPr/>
          <p:nvPr/>
        </p:nvGrpSpPr>
        <p:grpSpPr>
          <a:xfrm rot="5400000">
            <a:off x="2633398" y="4801572"/>
            <a:ext cx="865422" cy="635362"/>
            <a:chOff x="1316091" y="2177272"/>
            <a:chExt cx="865422" cy="635362"/>
          </a:xfrm>
        </p:grpSpPr>
        <p:cxnSp>
          <p:nvCxnSpPr>
            <p:cNvPr id="106" name="Connecteur droit avec flèche 105"/>
            <p:cNvCxnSpPr/>
            <p:nvPr/>
          </p:nvCxnSpPr>
          <p:spPr>
            <a:xfrm flipV="1">
              <a:off x="1641157" y="236220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necteur droit avec flèche 106"/>
            <p:cNvCxnSpPr/>
            <p:nvPr/>
          </p:nvCxnSpPr>
          <p:spPr>
            <a:xfrm rot="5400000" flipV="1">
              <a:off x="1775460" y="250698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ZoneTexte 107"/>
            <p:cNvSpPr txBox="1"/>
            <p:nvPr/>
          </p:nvSpPr>
          <p:spPr>
            <a:xfrm rot="16200000">
              <a:off x="1358731" y="2134632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  <p:sp>
          <p:nvSpPr>
            <p:cNvPr id="109" name="ZoneTexte 108"/>
            <p:cNvSpPr txBox="1"/>
            <p:nvPr/>
          </p:nvSpPr>
          <p:spPr>
            <a:xfrm rot="16200000">
              <a:off x="1805929" y="2437050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M</a:t>
              </a:r>
              <a:endParaRPr lang="fr-FR" dirty="0"/>
            </a:p>
          </p:txBody>
        </p:sp>
      </p:grpSp>
      <p:sp>
        <p:nvSpPr>
          <p:cNvPr id="110" name="ZoneTexte 109"/>
          <p:cNvSpPr txBox="1"/>
          <p:nvPr/>
        </p:nvSpPr>
        <p:spPr>
          <a:xfrm>
            <a:off x="3862448" y="4220607"/>
            <a:ext cx="891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-7 </a:t>
            </a:r>
            <a:r>
              <a:rPr lang="fr-FR" b="1" dirty="0" err="1" smtClean="0"/>
              <a:t>KNm</a:t>
            </a:r>
            <a:endParaRPr lang="fr-FR" b="1" baseline="-25000" dirty="0"/>
          </a:p>
        </p:txBody>
      </p:sp>
      <p:sp>
        <p:nvSpPr>
          <p:cNvPr id="77" name="ZoneTexte 76"/>
          <p:cNvSpPr txBox="1"/>
          <p:nvPr/>
        </p:nvSpPr>
        <p:spPr>
          <a:xfrm>
            <a:off x="1414523" y="3885327"/>
            <a:ext cx="1197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latin typeface="Symbol" pitchFamily="18" charset="2"/>
              </a:rPr>
              <a:t>D</a:t>
            </a:r>
            <a:r>
              <a:rPr lang="fr-FR" b="1" dirty="0" smtClean="0"/>
              <a:t>M=7x(-1)</a:t>
            </a:r>
          </a:p>
          <a:p>
            <a:r>
              <a:rPr lang="fr-FR" b="1" dirty="0" smtClean="0"/>
              <a:t>-7 </a:t>
            </a:r>
            <a:r>
              <a:rPr lang="fr-FR" b="1" dirty="0" err="1" smtClean="0"/>
              <a:t>KNm</a:t>
            </a:r>
            <a:endParaRPr lang="fr-FR" b="1" baseline="-25000" dirty="0"/>
          </a:p>
        </p:txBody>
      </p:sp>
      <p:cxnSp>
        <p:nvCxnSpPr>
          <p:cNvPr id="78" name="Connecteur droit 77"/>
          <p:cNvCxnSpPr/>
          <p:nvPr/>
        </p:nvCxnSpPr>
        <p:spPr>
          <a:xfrm flipH="1">
            <a:off x="2569845" y="4570095"/>
            <a:ext cx="342138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/>
          <p:cNvCxnSpPr>
            <a:stCxn id="101" idx="0"/>
          </p:cNvCxnSpPr>
          <p:nvPr/>
        </p:nvCxnSpPr>
        <p:spPr>
          <a:xfrm flipH="1" flipV="1">
            <a:off x="6468325" y="4282440"/>
            <a:ext cx="1323125" cy="4724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ZoneTexte 80"/>
          <p:cNvSpPr txBox="1"/>
          <p:nvPr/>
        </p:nvSpPr>
        <p:spPr>
          <a:xfrm>
            <a:off x="6171308" y="5630307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(+1)</a:t>
            </a:r>
            <a:endParaRPr lang="fr-FR" b="1" baseline="-25000" dirty="0"/>
          </a:p>
        </p:txBody>
      </p:sp>
      <p:sp>
        <p:nvSpPr>
          <p:cNvPr id="86" name="ZoneTexte 85"/>
          <p:cNvSpPr txBox="1"/>
          <p:nvPr/>
        </p:nvSpPr>
        <p:spPr>
          <a:xfrm>
            <a:off x="6049388" y="3944382"/>
            <a:ext cx="891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-7 </a:t>
            </a:r>
            <a:r>
              <a:rPr lang="fr-FR" b="1" dirty="0" err="1" smtClean="0"/>
              <a:t>KNm</a:t>
            </a:r>
            <a:endParaRPr lang="fr-FR" b="1" baseline="-25000" dirty="0"/>
          </a:p>
        </p:txBody>
      </p:sp>
      <p:sp>
        <p:nvSpPr>
          <p:cNvPr id="92" name="Rectangle 91"/>
          <p:cNvSpPr/>
          <p:nvPr/>
        </p:nvSpPr>
        <p:spPr>
          <a:xfrm>
            <a:off x="2562225" y="4585335"/>
            <a:ext cx="3429000" cy="411480"/>
          </a:xfrm>
          <a:prstGeom prst="rect">
            <a:avLst/>
          </a:prstGeom>
          <a:solidFill>
            <a:schemeClr val="bg1">
              <a:lumMod val="85000"/>
              <a:alpha val="3098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21" name="Groupe 120"/>
          <p:cNvGrpSpPr/>
          <p:nvPr/>
        </p:nvGrpSpPr>
        <p:grpSpPr>
          <a:xfrm>
            <a:off x="2112645" y="5019675"/>
            <a:ext cx="464820" cy="1348740"/>
            <a:chOff x="2112645" y="5019675"/>
            <a:chExt cx="464820" cy="1348740"/>
          </a:xfrm>
        </p:grpSpPr>
        <p:cxnSp>
          <p:nvCxnSpPr>
            <p:cNvPr id="91" name="Connecteur droit 90"/>
            <p:cNvCxnSpPr>
              <a:stCxn id="69" idx="0"/>
            </p:cNvCxnSpPr>
            <p:nvPr/>
          </p:nvCxnSpPr>
          <p:spPr>
            <a:xfrm flipH="1" flipV="1">
              <a:off x="2120265" y="5034915"/>
              <a:ext cx="450430" cy="13218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Triangle rectangle 99"/>
            <p:cNvSpPr/>
            <p:nvPr/>
          </p:nvSpPr>
          <p:spPr>
            <a:xfrm flipH="1" flipV="1">
              <a:off x="2112645" y="5019675"/>
              <a:ext cx="464820" cy="1348740"/>
            </a:xfrm>
            <a:prstGeom prst="rtTriangle">
              <a:avLst/>
            </a:prstGeom>
            <a:solidFill>
              <a:schemeClr val="bg1">
                <a:lumMod val="85000"/>
                <a:alpha val="3098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01" name="Triangle rectangle 100"/>
          <p:cNvSpPr/>
          <p:nvPr/>
        </p:nvSpPr>
        <p:spPr>
          <a:xfrm rot="16200000" flipV="1">
            <a:off x="6884670" y="3848100"/>
            <a:ext cx="464820" cy="1348740"/>
          </a:xfrm>
          <a:prstGeom prst="rtTriangle">
            <a:avLst/>
          </a:prstGeom>
          <a:solidFill>
            <a:schemeClr val="bg1">
              <a:lumMod val="85000"/>
              <a:alpha val="3098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Rectangle 101"/>
          <p:cNvSpPr/>
          <p:nvPr/>
        </p:nvSpPr>
        <p:spPr>
          <a:xfrm>
            <a:off x="6268643" y="6023729"/>
            <a:ext cx="12426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latin typeface="Symbol" pitchFamily="18" charset="2"/>
              </a:rPr>
              <a:t>D</a:t>
            </a:r>
            <a:r>
              <a:rPr lang="fr-FR" b="1" dirty="0" smtClean="0"/>
              <a:t>M=7x(+1)</a:t>
            </a:r>
          </a:p>
        </p:txBody>
      </p:sp>
      <p:sp>
        <p:nvSpPr>
          <p:cNvPr id="103" name="Triangle rectangle 102"/>
          <p:cNvSpPr/>
          <p:nvPr/>
        </p:nvSpPr>
        <p:spPr>
          <a:xfrm rot="16200000">
            <a:off x="872490" y="518160"/>
            <a:ext cx="1021080" cy="1348740"/>
          </a:xfrm>
          <a:prstGeom prst="rtTriangle">
            <a:avLst/>
          </a:prstGeom>
          <a:solidFill>
            <a:schemeClr val="bg1">
              <a:lumMod val="85000"/>
              <a:alpha val="3098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ZoneTexte 117"/>
          <p:cNvSpPr txBox="1"/>
          <p:nvPr/>
        </p:nvSpPr>
        <p:spPr>
          <a:xfrm>
            <a:off x="2850893" y="512842"/>
            <a:ext cx="1055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168 </a:t>
            </a:r>
            <a:r>
              <a:rPr lang="fr-FR" b="1" dirty="0" err="1" smtClean="0"/>
              <a:t>KNm</a:t>
            </a:r>
            <a:endParaRPr lang="fr-FR" b="1" baseline="-25000" dirty="0"/>
          </a:p>
        </p:txBody>
      </p:sp>
      <p:sp>
        <p:nvSpPr>
          <p:cNvPr id="119" name="ZoneTexte 118"/>
          <p:cNvSpPr txBox="1"/>
          <p:nvPr/>
        </p:nvSpPr>
        <p:spPr>
          <a:xfrm>
            <a:off x="1408808" y="373777"/>
            <a:ext cx="1055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168 </a:t>
            </a:r>
            <a:r>
              <a:rPr lang="fr-FR" b="1" dirty="0" err="1" smtClean="0"/>
              <a:t>KNm</a:t>
            </a:r>
            <a:endParaRPr lang="fr-FR" b="1" baseline="-25000" dirty="0"/>
          </a:p>
        </p:txBody>
      </p:sp>
      <p:sp>
        <p:nvSpPr>
          <p:cNvPr id="99" name="ZoneTexte 98"/>
          <p:cNvSpPr txBox="1"/>
          <p:nvPr/>
        </p:nvSpPr>
        <p:spPr>
          <a:xfrm>
            <a:off x="5221856" y="1839865"/>
            <a:ext cx="655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16 m</a:t>
            </a:r>
            <a:endParaRPr lang="fr-FR" baseline="-25000" dirty="0"/>
          </a:p>
        </p:txBody>
      </p:sp>
      <p:cxnSp>
        <p:nvCxnSpPr>
          <p:cNvPr id="116" name="Connecteur droit 115"/>
          <p:cNvCxnSpPr/>
          <p:nvPr/>
        </p:nvCxnSpPr>
        <p:spPr>
          <a:xfrm>
            <a:off x="1775460" y="2474595"/>
            <a:ext cx="134874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ZoneTexte 116"/>
          <p:cNvSpPr txBox="1"/>
          <p:nvPr/>
        </p:nvSpPr>
        <p:spPr>
          <a:xfrm>
            <a:off x="2003168" y="2135902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0 </a:t>
            </a:r>
            <a:r>
              <a:rPr lang="fr-FR" b="1" dirty="0" err="1" smtClean="0"/>
              <a:t>KNm</a:t>
            </a:r>
            <a:endParaRPr lang="fr-FR" b="1" baseline="-25000" dirty="0"/>
          </a:p>
        </p:txBody>
      </p:sp>
      <p:grpSp>
        <p:nvGrpSpPr>
          <p:cNvPr id="122" name="Groupe 121"/>
          <p:cNvGrpSpPr/>
          <p:nvPr/>
        </p:nvGrpSpPr>
        <p:grpSpPr>
          <a:xfrm rot="5400000">
            <a:off x="1312545" y="2619375"/>
            <a:ext cx="464820" cy="1348740"/>
            <a:chOff x="2112645" y="5019675"/>
            <a:chExt cx="464820" cy="1348740"/>
          </a:xfrm>
        </p:grpSpPr>
        <p:cxnSp>
          <p:nvCxnSpPr>
            <p:cNvPr id="123" name="Connecteur droit 122"/>
            <p:cNvCxnSpPr/>
            <p:nvPr/>
          </p:nvCxnSpPr>
          <p:spPr>
            <a:xfrm flipH="1" flipV="1">
              <a:off x="2120265" y="5034915"/>
              <a:ext cx="450430" cy="13218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Triangle rectangle 123"/>
            <p:cNvSpPr/>
            <p:nvPr/>
          </p:nvSpPr>
          <p:spPr>
            <a:xfrm flipH="1" flipV="1">
              <a:off x="2112645" y="5019675"/>
              <a:ext cx="464820" cy="1348740"/>
            </a:xfrm>
            <a:prstGeom prst="rtTriangle">
              <a:avLst/>
            </a:prstGeom>
            <a:solidFill>
              <a:schemeClr val="bg1">
                <a:lumMod val="85000"/>
                <a:alpha val="3098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25" name="ZoneTexte 124"/>
          <p:cNvSpPr txBox="1"/>
          <p:nvPr/>
        </p:nvSpPr>
        <p:spPr>
          <a:xfrm>
            <a:off x="1338323" y="3518932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7 m</a:t>
            </a:r>
            <a:endParaRPr lang="fr-FR" baseline="-25000" dirty="0"/>
          </a:p>
        </p:txBody>
      </p:sp>
      <p:sp>
        <p:nvSpPr>
          <p:cNvPr id="126" name="ZoneTexte 125"/>
          <p:cNvSpPr txBox="1"/>
          <p:nvPr/>
        </p:nvSpPr>
        <p:spPr>
          <a:xfrm>
            <a:off x="1833623" y="2782332"/>
            <a:ext cx="891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-7 </a:t>
            </a:r>
            <a:r>
              <a:rPr lang="fr-FR" b="1" dirty="0" err="1" smtClean="0"/>
              <a:t>KNm</a:t>
            </a:r>
            <a:endParaRPr lang="fr-FR" b="1" baseline="-25000" dirty="0"/>
          </a:p>
        </p:txBody>
      </p:sp>
      <p:sp>
        <p:nvSpPr>
          <p:cNvPr id="127" name="ZoneTexte 126"/>
          <p:cNvSpPr txBox="1"/>
          <p:nvPr/>
        </p:nvSpPr>
        <p:spPr>
          <a:xfrm>
            <a:off x="4643498" y="2925207"/>
            <a:ext cx="891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-7 </a:t>
            </a:r>
            <a:r>
              <a:rPr lang="fr-FR" b="1" dirty="0" err="1" smtClean="0"/>
              <a:t>KNm</a:t>
            </a:r>
            <a:endParaRPr lang="fr-FR" b="1" baseline="-25000" dirty="0"/>
          </a:p>
        </p:txBody>
      </p:sp>
      <p:cxnSp>
        <p:nvCxnSpPr>
          <p:cNvPr id="128" name="Connecteur droit 127"/>
          <p:cNvCxnSpPr/>
          <p:nvPr/>
        </p:nvCxnSpPr>
        <p:spPr>
          <a:xfrm flipH="1">
            <a:off x="3350895" y="3274695"/>
            <a:ext cx="342138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Rectangle 128"/>
          <p:cNvSpPr/>
          <p:nvPr/>
        </p:nvSpPr>
        <p:spPr>
          <a:xfrm>
            <a:off x="3343275" y="3289935"/>
            <a:ext cx="3429000" cy="411480"/>
          </a:xfrm>
          <a:prstGeom prst="rect">
            <a:avLst/>
          </a:prstGeom>
          <a:solidFill>
            <a:schemeClr val="bg1">
              <a:lumMod val="85000"/>
              <a:alpha val="3098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ZoneTexte 129"/>
          <p:cNvSpPr txBox="1"/>
          <p:nvPr/>
        </p:nvSpPr>
        <p:spPr>
          <a:xfrm>
            <a:off x="4519673" y="3690382"/>
            <a:ext cx="655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16 m</a:t>
            </a:r>
            <a:endParaRPr lang="fr-FR" baseline="-25000" dirty="0"/>
          </a:p>
        </p:txBody>
      </p:sp>
      <p:sp>
        <p:nvSpPr>
          <p:cNvPr id="132" name="ZoneTexte 131"/>
          <p:cNvSpPr txBox="1"/>
          <p:nvPr/>
        </p:nvSpPr>
        <p:spPr>
          <a:xfrm>
            <a:off x="6805673" y="4700032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7 m</a:t>
            </a:r>
            <a:endParaRPr lang="fr-FR" baseline="-25000" dirty="0"/>
          </a:p>
        </p:txBody>
      </p:sp>
      <p:grpSp>
        <p:nvGrpSpPr>
          <p:cNvPr id="105" name="Groupe 104"/>
          <p:cNvGrpSpPr/>
          <p:nvPr/>
        </p:nvGrpSpPr>
        <p:grpSpPr>
          <a:xfrm>
            <a:off x="3835527" y="676656"/>
            <a:ext cx="3343276" cy="1139191"/>
            <a:chOff x="3152775" y="923925"/>
            <a:chExt cx="3343276" cy="794385"/>
          </a:xfrm>
        </p:grpSpPr>
        <p:grpSp>
          <p:nvGrpSpPr>
            <p:cNvPr id="76" name="Groupe 75"/>
            <p:cNvGrpSpPr/>
            <p:nvPr/>
          </p:nvGrpSpPr>
          <p:grpSpPr>
            <a:xfrm flipV="1">
              <a:off x="3152775" y="923925"/>
              <a:ext cx="3343275" cy="792480"/>
              <a:chOff x="2905125" y="2333625"/>
              <a:chExt cx="3343275" cy="792480"/>
            </a:xfrm>
          </p:grpSpPr>
          <p:sp>
            <p:nvSpPr>
              <p:cNvPr id="112" name="Triangle rectangle 111"/>
              <p:cNvSpPr/>
              <p:nvPr/>
            </p:nvSpPr>
            <p:spPr>
              <a:xfrm rot="16200000" flipH="1" flipV="1">
                <a:off x="4061462" y="1255393"/>
                <a:ext cx="714374" cy="3027048"/>
              </a:xfrm>
              <a:prstGeom prst="rtTriangle">
                <a:avLst/>
              </a:prstGeom>
              <a:solidFill>
                <a:schemeClr val="bg1">
                  <a:lumMod val="85000"/>
                  <a:alpha val="3098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115" name="Connecteur droit 114"/>
              <p:cNvCxnSpPr/>
              <p:nvPr/>
            </p:nvCxnSpPr>
            <p:spPr>
              <a:xfrm flipV="1">
                <a:off x="2926080" y="2333625"/>
                <a:ext cx="3322320" cy="79248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3" name="Triangle rectangle 92"/>
            <p:cNvSpPr/>
            <p:nvPr/>
          </p:nvSpPr>
          <p:spPr>
            <a:xfrm rot="5400000" flipV="1">
              <a:off x="6244912" y="1467171"/>
              <a:ext cx="85087" cy="417191"/>
            </a:xfrm>
            <a:prstGeom prst="rtTriangle">
              <a:avLst/>
            </a:prstGeom>
            <a:solidFill>
              <a:schemeClr val="bg1">
                <a:lumMod val="85000"/>
                <a:alpha val="3098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98" name="ZoneTexte 97"/>
          <p:cNvSpPr txBox="1"/>
          <p:nvPr/>
        </p:nvSpPr>
        <p:spPr>
          <a:xfrm>
            <a:off x="6453629" y="1817386"/>
            <a:ext cx="1008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-20 </a:t>
            </a:r>
            <a:r>
              <a:rPr lang="fr-FR" b="1" dirty="0" err="1" smtClean="0"/>
              <a:t>KNm</a:t>
            </a:r>
            <a:endParaRPr lang="fr-FR" b="1" baseline="-25000" dirty="0"/>
          </a:p>
        </p:txBody>
      </p:sp>
      <p:sp>
        <p:nvSpPr>
          <p:cNvPr id="104" name="ZoneTexte 103"/>
          <p:cNvSpPr txBox="1"/>
          <p:nvPr/>
        </p:nvSpPr>
        <p:spPr>
          <a:xfrm>
            <a:off x="1210688" y="1699657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7 m</a:t>
            </a:r>
            <a:endParaRPr lang="fr-FR" baseline="-25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823263" y="2486025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</a:t>
            </a:r>
            <a:r>
              <a:rPr lang="fr-FR" baseline="-25000" dirty="0" smtClean="0"/>
              <a:t>AB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783742" y="2800350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E.I</a:t>
            </a:r>
            <a:r>
              <a:rPr lang="fr-FR" baseline="-25000" dirty="0" smtClean="0"/>
              <a:t>AB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276350" y="920750"/>
            <a:ext cx="2824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ym typeface="Symbol"/>
              </a:rPr>
              <a:t></a:t>
            </a:r>
            <a:endParaRPr lang="fr-FR" sz="2800" dirty="0"/>
          </a:p>
        </p:txBody>
      </p:sp>
      <p:sp>
        <p:nvSpPr>
          <p:cNvPr id="7" name="Rectangle 6"/>
          <p:cNvSpPr/>
          <p:nvPr/>
        </p:nvSpPr>
        <p:spPr>
          <a:xfrm>
            <a:off x="2224150" y="2473653"/>
            <a:ext cx="8210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2800" dirty="0" smtClean="0">
                <a:solidFill>
                  <a:prstClr val="black"/>
                </a:solidFill>
                <a:sym typeface="Symbol"/>
              </a:rPr>
              <a:t></a:t>
            </a:r>
            <a:r>
              <a:rPr lang="fr-FR" dirty="0">
                <a:solidFill>
                  <a:prstClr val="black"/>
                </a:solidFill>
                <a:sym typeface="Symbol"/>
              </a:rPr>
              <a:t>m</a:t>
            </a:r>
            <a:r>
              <a:rPr lang="fr-FR" baseline="-25000" dirty="0">
                <a:solidFill>
                  <a:prstClr val="black"/>
                </a:solidFill>
                <a:sym typeface="Symbol"/>
              </a:rPr>
              <a:t>1</a:t>
            </a:r>
            <a:r>
              <a:rPr lang="fr-FR" dirty="0" smtClean="0">
                <a:solidFill>
                  <a:prstClr val="black"/>
                </a:solidFill>
                <a:sym typeface="Symbol"/>
              </a:rPr>
              <a:t>m</a:t>
            </a:r>
            <a:r>
              <a:rPr lang="fr-FR" baseline="-25000" dirty="0" smtClean="0">
                <a:solidFill>
                  <a:prstClr val="black"/>
                </a:solidFill>
                <a:sym typeface="Symbol"/>
              </a:rPr>
              <a:t>1</a:t>
            </a:r>
            <a:endParaRPr lang="fr-FR" baseline="-25000" dirty="0">
              <a:solidFill>
                <a:prstClr val="black"/>
              </a:solidFill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1860550" y="2844800"/>
            <a:ext cx="406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e 14"/>
          <p:cNvGrpSpPr/>
          <p:nvPr/>
        </p:nvGrpSpPr>
        <p:grpSpPr>
          <a:xfrm>
            <a:off x="3225192" y="2473653"/>
            <a:ext cx="1261467" cy="696029"/>
            <a:chOff x="3485542" y="2473653"/>
            <a:chExt cx="1261467" cy="696029"/>
          </a:xfrm>
        </p:grpSpPr>
        <p:sp>
          <p:nvSpPr>
            <p:cNvPr id="10" name="ZoneTexte 9"/>
            <p:cNvSpPr txBox="1"/>
            <p:nvPr/>
          </p:nvSpPr>
          <p:spPr>
            <a:xfrm>
              <a:off x="3525063" y="2486025"/>
              <a:ext cx="4475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L</a:t>
              </a:r>
              <a:r>
                <a:rPr lang="fr-FR" baseline="-25000" dirty="0" smtClean="0"/>
                <a:t>BC</a:t>
              </a:r>
              <a:endParaRPr lang="fr-FR" dirty="0"/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3485542" y="2800350"/>
              <a:ext cx="5774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E.I</a:t>
              </a:r>
              <a:r>
                <a:rPr lang="fr-FR" baseline="-25000" dirty="0" smtClean="0"/>
                <a:t>BC</a:t>
              </a:r>
              <a:endParaRPr lang="fr-FR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925950" y="2473653"/>
              <a:ext cx="82105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fr-FR" sz="2800" dirty="0" smtClean="0">
                  <a:solidFill>
                    <a:prstClr val="black"/>
                  </a:solidFill>
                  <a:sym typeface="Symbol"/>
                </a:rPr>
                <a:t></a:t>
              </a:r>
              <a:r>
                <a:rPr lang="fr-FR" dirty="0">
                  <a:solidFill>
                    <a:prstClr val="black"/>
                  </a:solidFill>
                  <a:sym typeface="Symbol"/>
                </a:rPr>
                <a:t>m</a:t>
              </a:r>
              <a:r>
                <a:rPr lang="fr-FR" baseline="-25000" dirty="0">
                  <a:solidFill>
                    <a:prstClr val="black"/>
                  </a:solidFill>
                  <a:sym typeface="Symbol"/>
                </a:rPr>
                <a:t>1</a:t>
              </a:r>
              <a:r>
                <a:rPr lang="fr-FR" dirty="0" smtClean="0">
                  <a:solidFill>
                    <a:prstClr val="black"/>
                  </a:solidFill>
                  <a:sym typeface="Symbol"/>
                </a:rPr>
                <a:t>m</a:t>
              </a:r>
              <a:r>
                <a:rPr lang="fr-FR" baseline="-25000" dirty="0" smtClean="0">
                  <a:solidFill>
                    <a:prstClr val="black"/>
                  </a:solidFill>
                  <a:sym typeface="Symbol"/>
                </a:rPr>
                <a:t>1</a:t>
              </a:r>
              <a:endParaRPr lang="fr-FR" baseline="-25000" dirty="0">
                <a:solidFill>
                  <a:prstClr val="black"/>
                </a:solidFill>
              </a:endParaRPr>
            </a:p>
          </p:txBody>
        </p:sp>
        <p:cxnSp>
          <p:nvCxnSpPr>
            <p:cNvPr id="13" name="Connecteur droit 12"/>
            <p:cNvCxnSpPr/>
            <p:nvPr/>
          </p:nvCxnSpPr>
          <p:spPr>
            <a:xfrm>
              <a:off x="3562350" y="2844800"/>
              <a:ext cx="4064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oneTexte 13"/>
          <p:cNvSpPr txBox="1"/>
          <p:nvPr/>
        </p:nvSpPr>
        <p:spPr>
          <a:xfrm>
            <a:off x="2971800" y="26416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grpSp>
        <p:nvGrpSpPr>
          <p:cNvPr id="16" name="Groupe 15"/>
          <p:cNvGrpSpPr/>
          <p:nvPr/>
        </p:nvGrpSpPr>
        <p:grpSpPr>
          <a:xfrm>
            <a:off x="4615842" y="2473653"/>
            <a:ext cx="1261467" cy="696029"/>
            <a:chOff x="3485542" y="2473653"/>
            <a:chExt cx="1261467" cy="696029"/>
          </a:xfrm>
        </p:grpSpPr>
        <p:sp>
          <p:nvSpPr>
            <p:cNvPr id="17" name="ZoneTexte 16"/>
            <p:cNvSpPr txBox="1"/>
            <p:nvPr/>
          </p:nvSpPr>
          <p:spPr>
            <a:xfrm>
              <a:off x="3525063" y="2486025"/>
              <a:ext cx="4562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L</a:t>
              </a:r>
              <a:r>
                <a:rPr lang="fr-FR" baseline="-25000" dirty="0" smtClean="0"/>
                <a:t>CD</a:t>
              </a:r>
              <a:endParaRPr lang="fr-FR" dirty="0"/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3485542" y="2800350"/>
              <a:ext cx="5886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E.I</a:t>
              </a:r>
              <a:r>
                <a:rPr lang="fr-FR" baseline="-25000" dirty="0" smtClean="0"/>
                <a:t>CD</a:t>
              </a:r>
              <a:endParaRPr lang="fr-FR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925950" y="2473653"/>
              <a:ext cx="82105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fr-FR" sz="2800" dirty="0" smtClean="0">
                  <a:solidFill>
                    <a:prstClr val="black"/>
                  </a:solidFill>
                  <a:sym typeface="Symbol"/>
                </a:rPr>
                <a:t></a:t>
              </a:r>
              <a:r>
                <a:rPr lang="fr-FR" dirty="0">
                  <a:solidFill>
                    <a:prstClr val="black"/>
                  </a:solidFill>
                  <a:sym typeface="Symbol"/>
                </a:rPr>
                <a:t>m</a:t>
              </a:r>
              <a:r>
                <a:rPr lang="fr-FR" baseline="-25000" dirty="0">
                  <a:solidFill>
                    <a:prstClr val="black"/>
                  </a:solidFill>
                  <a:sym typeface="Symbol"/>
                </a:rPr>
                <a:t>1</a:t>
              </a:r>
              <a:r>
                <a:rPr lang="fr-FR" dirty="0" smtClean="0">
                  <a:solidFill>
                    <a:prstClr val="black"/>
                  </a:solidFill>
                  <a:sym typeface="Symbol"/>
                </a:rPr>
                <a:t>m</a:t>
              </a:r>
              <a:r>
                <a:rPr lang="fr-FR" baseline="-25000" dirty="0" smtClean="0">
                  <a:solidFill>
                    <a:prstClr val="black"/>
                  </a:solidFill>
                  <a:sym typeface="Symbol"/>
                </a:rPr>
                <a:t>1</a:t>
              </a:r>
              <a:endParaRPr lang="fr-FR" baseline="-25000" dirty="0">
                <a:solidFill>
                  <a:prstClr val="black"/>
                </a:solidFill>
              </a:endParaRPr>
            </a:p>
          </p:txBody>
        </p:sp>
        <p:cxnSp>
          <p:nvCxnSpPr>
            <p:cNvPr id="20" name="Connecteur droit 19"/>
            <p:cNvCxnSpPr/>
            <p:nvPr/>
          </p:nvCxnSpPr>
          <p:spPr>
            <a:xfrm>
              <a:off x="3562350" y="2844800"/>
              <a:ext cx="4064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ZoneTexte 20"/>
          <p:cNvSpPr txBox="1"/>
          <p:nvPr/>
        </p:nvSpPr>
        <p:spPr>
          <a:xfrm>
            <a:off x="4362450" y="26416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+</a:t>
            </a:r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0" y="3876675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X</a:t>
            </a:r>
            <a:r>
              <a:rPr lang="fr-FR" baseline="-25000" dirty="0" smtClean="0"/>
              <a:t>D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310337" y="390525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=</a:t>
            </a: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678637" y="3740150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- </a:t>
            </a:r>
            <a:r>
              <a:rPr lang="fr-FR" dirty="0" smtClean="0">
                <a:latin typeface="Symbol" pitchFamily="18" charset="2"/>
              </a:rPr>
              <a:t>D</a:t>
            </a:r>
            <a:r>
              <a:rPr lang="fr-FR" baseline="-25000" dirty="0" smtClean="0"/>
              <a:t>10</a:t>
            </a:r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684987" y="4064000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</a:t>
            </a:r>
            <a:r>
              <a:rPr lang="fr-FR" dirty="0" smtClean="0">
                <a:latin typeface="Symbol" pitchFamily="18" charset="2"/>
              </a:rPr>
              <a:t>d</a:t>
            </a:r>
            <a:r>
              <a:rPr lang="fr-FR" baseline="-25000" dirty="0" smtClean="0"/>
              <a:t>11</a:t>
            </a:r>
            <a:endParaRPr lang="fr-FR" dirty="0"/>
          </a:p>
        </p:txBody>
      </p:sp>
      <p:cxnSp>
        <p:nvCxnSpPr>
          <p:cNvPr id="26" name="Connecteur droit 25"/>
          <p:cNvCxnSpPr/>
          <p:nvPr/>
        </p:nvCxnSpPr>
        <p:spPr>
          <a:xfrm>
            <a:off x="780237" y="4102100"/>
            <a:ext cx="406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1269187" y="390525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=</a:t>
            </a:r>
            <a:endParaRPr lang="fr-FR" dirty="0"/>
          </a:p>
        </p:txBody>
      </p:sp>
      <p:sp>
        <p:nvSpPr>
          <p:cNvPr id="28" name="ZoneTexte 27"/>
          <p:cNvSpPr txBox="1"/>
          <p:nvPr/>
        </p:nvSpPr>
        <p:spPr>
          <a:xfrm>
            <a:off x="2346909" y="3740150"/>
            <a:ext cx="18710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1/3*168*(-</a:t>
            </a:r>
            <a:r>
              <a:rPr lang="fr-FR" sz="1600" dirty="0"/>
              <a:t>7)*7/EI</a:t>
            </a:r>
            <a:r>
              <a:rPr lang="fr-FR" sz="1600" baseline="-25000" dirty="0"/>
              <a:t>AB</a:t>
            </a:r>
            <a:endParaRPr lang="fr-FR" sz="1600" dirty="0"/>
          </a:p>
        </p:txBody>
      </p:sp>
      <p:sp>
        <p:nvSpPr>
          <p:cNvPr id="29" name="ZoneTexte 28"/>
          <p:cNvSpPr txBox="1"/>
          <p:nvPr/>
        </p:nvSpPr>
        <p:spPr>
          <a:xfrm>
            <a:off x="4188409" y="3740150"/>
            <a:ext cx="24112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+  ½*(168-20)*(-</a:t>
            </a:r>
            <a:r>
              <a:rPr lang="fr-FR" sz="1600" dirty="0"/>
              <a:t>7)*16/EI</a:t>
            </a:r>
            <a:r>
              <a:rPr lang="fr-FR" sz="1600" baseline="-25000" dirty="0"/>
              <a:t>BC</a:t>
            </a:r>
            <a:endParaRPr lang="fr-FR" sz="1600" dirty="0"/>
          </a:p>
        </p:txBody>
      </p:sp>
      <p:sp>
        <p:nvSpPr>
          <p:cNvPr id="30" name="ZoneTexte 29"/>
          <p:cNvSpPr txBox="1"/>
          <p:nvPr/>
        </p:nvSpPr>
        <p:spPr>
          <a:xfrm>
            <a:off x="1637487" y="4152900"/>
            <a:ext cx="18501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1/3*(-7)*(-7)*7/EI</a:t>
            </a:r>
            <a:r>
              <a:rPr lang="fr-FR" sz="1600" baseline="-25000" dirty="0"/>
              <a:t>AB</a:t>
            </a:r>
            <a:endParaRPr lang="fr-FR" sz="1600" dirty="0"/>
          </a:p>
        </p:txBody>
      </p:sp>
      <p:sp>
        <p:nvSpPr>
          <p:cNvPr id="31" name="ZoneTexte 30"/>
          <p:cNvSpPr txBox="1"/>
          <p:nvPr/>
        </p:nvSpPr>
        <p:spPr>
          <a:xfrm>
            <a:off x="3332937" y="4152900"/>
            <a:ext cx="17075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+ </a:t>
            </a:r>
            <a:r>
              <a:rPr lang="fr-FR" sz="1600" dirty="0"/>
              <a:t>(-7)*(-7)*16/EI</a:t>
            </a:r>
            <a:r>
              <a:rPr lang="fr-FR" sz="1600" baseline="-25000" dirty="0"/>
              <a:t>BC</a:t>
            </a:r>
            <a:endParaRPr lang="fr-FR" sz="1600" dirty="0"/>
          </a:p>
        </p:txBody>
      </p:sp>
      <p:sp>
        <p:nvSpPr>
          <p:cNvPr id="32" name="ZoneTexte 31"/>
          <p:cNvSpPr txBox="1"/>
          <p:nvPr/>
        </p:nvSpPr>
        <p:spPr>
          <a:xfrm>
            <a:off x="4888687" y="4152900"/>
            <a:ext cx="20024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+ </a:t>
            </a:r>
            <a:r>
              <a:rPr lang="fr-FR" sz="1600" dirty="0"/>
              <a:t>1/3*(-7)*(-7)*7/EI</a:t>
            </a:r>
            <a:r>
              <a:rPr lang="fr-FR" sz="1600" baseline="-25000" dirty="0"/>
              <a:t>CD</a:t>
            </a:r>
            <a:endParaRPr lang="fr-FR" sz="1600" dirty="0"/>
          </a:p>
        </p:txBody>
      </p:sp>
      <p:cxnSp>
        <p:nvCxnSpPr>
          <p:cNvPr id="33" name="Connecteur droit 32"/>
          <p:cNvCxnSpPr/>
          <p:nvPr/>
        </p:nvCxnSpPr>
        <p:spPr>
          <a:xfrm>
            <a:off x="1745437" y="4102100"/>
            <a:ext cx="50863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ZoneTexte 35"/>
          <p:cNvSpPr txBox="1"/>
          <p:nvPr/>
        </p:nvSpPr>
        <p:spPr>
          <a:xfrm>
            <a:off x="6844486" y="3905250"/>
            <a:ext cx="3450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= 10,899 KN  </a:t>
            </a:r>
            <a:r>
              <a:rPr lang="fr-FR" sz="1400" dirty="0" smtClean="0"/>
              <a:t>soit -0.09% </a:t>
            </a:r>
            <a:r>
              <a:rPr lang="fr-FR" sz="1400" dirty="0" err="1" smtClean="0"/>
              <a:t>Rdm</a:t>
            </a:r>
            <a:r>
              <a:rPr lang="fr-FR" sz="1400" dirty="0" smtClean="0"/>
              <a:t> </a:t>
            </a:r>
            <a:r>
              <a:rPr lang="fr-FR" sz="1400" dirty="0" err="1" smtClean="0"/>
              <a:t>LeMans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34"/>
          <p:cNvGrpSpPr/>
          <p:nvPr/>
        </p:nvGrpSpPr>
        <p:grpSpPr>
          <a:xfrm>
            <a:off x="2760228" y="1124744"/>
            <a:ext cx="3636404" cy="1584176"/>
            <a:chOff x="2760228" y="1124744"/>
            <a:chExt cx="3636404" cy="1584176"/>
          </a:xfrm>
        </p:grpSpPr>
        <p:sp>
          <p:nvSpPr>
            <p:cNvPr id="36" name="Ellipse 35"/>
            <p:cNvSpPr/>
            <p:nvPr/>
          </p:nvSpPr>
          <p:spPr>
            <a:xfrm>
              <a:off x="2760228" y="2492896"/>
              <a:ext cx="216024" cy="216024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37" name="Connecteur droit 36"/>
            <p:cNvCxnSpPr/>
            <p:nvPr/>
          </p:nvCxnSpPr>
          <p:spPr>
            <a:xfrm flipV="1">
              <a:off x="2868240" y="1124744"/>
              <a:ext cx="0" cy="13681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Ellipse 37"/>
            <p:cNvSpPr/>
            <p:nvPr/>
          </p:nvSpPr>
          <p:spPr>
            <a:xfrm>
              <a:off x="6180608" y="2492896"/>
              <a:ext cx="216024" cy="216024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39" name="Connecteur droit 38"/>
            <p:cNvCxnSpPr/>
            <p:nvPr/>
          </p:nvCxnSpPr>
          <p:spPr>
            <a:xfrm flipV="1">
              <a:off x="6288620" y="1124744"/>
              <a:ext cx="0" cy="13681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cteur droit 39"/>
            <p:cNvCxnSpPr/>
            <p:nvPr/>
          </p:nvCxnSpPr>
          <p:spPr>
            <a:xfrm>
              <a:off x="2868240" y="1124744"/>
              <a:ext cx="342038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" name="Connecteur droit avec flèche 40"/>
          <p:cNvCxnSpPr/>
          <p:nvPr/>
        </p:nvCxnSpPr>
        <p:spPr>
          <a:xfrm>
            <a:off x="1872086" y="1124744"/>
            <a:ext cx="10080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/>
          <p:nvPr/>
        </p:nvCxnSpPr>
        <p:spPr>
          <a:xfrm>
            <a:off x="6288620" y="1124744"/>
            <a:ext cx="5040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Arc 42"/>
          <p:cNvSpPr/>
          <p:nvPr/>
        </p:nvSpPr>
        <p:spPr>
          <a:xfrm rot="10800000" flipV="1">
            <a:off x="6173331" y="812032"/>
            <a:ext cx="502920" cy="502920"/>
          </a:xfrm>
          <a:prstGeom prst="arc">
            <a:avLst>
              <a:gd name="adj1" fmla="val 17922208"/>
              <a:gd name="adj2" fmla="val 4318313"/>
            </a:avLst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ZoneTexte 43"/>
          <p:cNvSpPr txBox="1"/>
          <p:nvPr/>
        </p:nvSpPr>
        <p:spPr>
          <a:xfrm>
            <a:off x="4870310" y="520978"/>
            <a:ext cx="1641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</a:t>
            </a:r>
            <a:r>
              <a:rPr lang="fr-FR" sz="1050" dirty="0" smtClean="0"/>
              <a:t>en C</a:t>
            </a:r>
            <a:r>
              <a:rPr lang="fr-FR" dirty="0" smtClean="0"/>
              <a:t> = 20 </a:t>
            </a:r>
            <a:r>
              <a:rPr lang="fr-FR" dirty="0" err="1" smtClean="0"/>
              <a:t>KN.m</a:t>
            </a:r>
            <a:endParaRPr lang="fr-FR" dirty="0"/>
          </a:p>
        </p:txBody>
      </p:sp>
      <p:sp>
        <p:nvSpPr>
          <p:cNvPr id="45" name="ZoneTexte 44"/>
          <p:cNvSpPr txBox="1"/>
          <p:nvPr/>
        </p:nvSpPr>
        <p:spPr>
          <a:xfrm>
            <a:off x="1587331" y="755412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F</a:t>
            </a:r>
            <a:r>
              <a:rPr lang="fr-FR" baseline="-25000" dirty="0" smtClean="0"/>
              <a:t>1</a:t>
            </a:r>
            <a:r>
              <a:rPr lang="fr-FR" dirty="0" smtClean="0"/>
              <a:t> = 16 KN</a:t>
            </a:r>
            <a:endParaRPr lang="fr-FR" dirty="0"/>
          </a:p>
        </p:txBody>
      </p:sp>
      <p:sp>
        <p:nvSpPr>
          <p:cNvPr id="46" name="ZoneTexte 45"/>
          <p:cNvSpPr txBox="1"/>
          <p:nvPr/>
        </p:nvSpPr>
        <p:spPr>
          <a:xfrm>
            <a:off x="6533792" y="755412"/>
            <a:ext cx="1029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F</a:t>
            </a:r>
            <a:r>
              <a:rPr lang="fr-FR" baseline="-25000" dirty="0"/>
              <a:t>2</a:t>
            </a:r>
            <a:r>
              <a:rPr lang="fr-FR" dirty="0" smtClean="0"/>
              <a:t> = 8 KN</a:t>
            </a:r>
            <a:endParaRPr lang="fr-FR" dirty="0"/>
          </a:p>
        </p:txBody>
      </p:sp>
      <p:sp>
        <p:nvSpPr>
          <p:cNvPr id="47" name="ZoneTexte 46"/>
          <p:cNvSpPr txBox="1"/>
          <p:nvPr/>
        </p:nvSpPr>
        <p:spPr>
          <a:xfrm>
            <a:off x="2465407" y="241721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</a:t>
            </a:r>
            <a:endParaRPr lang="fr-FR" dirty="0"/>
          </a:p>
        </p:txBody>
      </p:sp>
      <p:sp>
        <p:nvSpPr>
          <p:cNvPr id="48" name="ZoneTexte 47"/>
          <p:cNvSpPr txBox="1"/>
          <p:nvPr/>
        </p:nvSpPr>
        <p:spPr>
          <a:xfrm>
            <a:off x="6381762" y="2417218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</a:t>
            </a:r>
            <a:endParaRPr lang="fr-FR" dirty="0"/>
          </a:p>
        </p:txBody>
      </p:sp>
      <p:sp>
        <p:nvSpPr>
          <p:cNvPr id="49" name="ZoneTexte 48"/>
          <p:cNvSpPr txBox="1"/>
          <p:nvPr/>
        </p:nvSpPr>
        <p:spPr>
          <a:xfrm>
            <a:off x="6262113" y="75541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50" name="ZoneTexte 49"/>
          <p:cNvSpPr txBox="1"/>
          <p:nvPr/>
        </p:nvSpPr>
        <p:spPr>
          <a:xfrm>
            <a:off x="2675054" y="75541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51" name="ZoneTexte 50"/>
          <p:cNvSpPr txBox="1"/>
          <p:nvPr/>
        </p:nvSpPr>
        <p:spPr>
          <a:xfrm>
            <a:off x="1841354" y="1684020"/>
            <a:ext cx="904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H = 7 m</a:t>
            </a:r>
            <a:endParaRPr lang="fr-FR" dirty="0"/>
          </a:p>
        </p:txBody>
      </p:sp>
      <p:sp>
        <p:nvSpPr>
          <p:cNvPr id="52" name="ZoneTexte 51"/>
          <p:cNvSpPr txBox="1"/>
          <p:nvPr/>
        </p:nvSpPr>
        <p:spPr>
          <a:xfrm>
            <a:off x="4125978" y="2866276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 = 16m</a:t>
            </a:r>
            <a:endParaRPr lang="fr-FR" dirty="0"/>
          </a:p>
        </p:txBody>
      </p:sp>
      <p:grpSp>
        <p:nvGrpSpPr>
          <p:cNvPr id="3" name="Groupe 52"/>
          <p:cNvGrpSpPr/>
          <p:nvPr/>
        </p:nvGrpSpPr>
        <p:grpSpPr>
          <a:xfrm>
            <a:off x="2760228" y="3999854"/>
            <a:ext cx="3636404" cy="1584176"/>
            <a:chOff x="2760228" y="1124744"/>
            <a:chExt cx="3636404" cy="1584176"/>
          </a:xfrm>
        </p:grpSpPr>
        <p:sp>
          <p:nvSpPr>
            <p:cNvPr id="54" name="Ellipse 53"/>
            <p:cNvSpPr/>
            <p:nvPr/>
          </p:nvSpPr>
          <p:spPr>
            <a:xfrm>
              <a:off x="2760228" y="2492896"/>
              <a:ext cx="216024" cy="216024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55" name="Connecteur droit 54"/>
            <p:cNvCxnSpPr/>
            <p:nvPr/>
          </p:nvCxnSpPr>
          <p:spPr>
            <a:xfrm flipV="1">
              <a:off x="2868240" y="1124744"/>
              <a:ext cx="0" cy="13681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Ellipse 55"/>
            <p:cNvSpPr/>
            <p:nvPr/>
          </p:nvSpPr>
          <p:spPr>
            <a:xfrm>
              <a:off x="6180608" y="2492896"/>
              <a:ext cx="216024" cy="216024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57" name="Connecteur droit 56"/>
            <p:cNvCxnSpPr/>
            <p:nvPr/>
          </p:nvCxnSpPr>
          <p:spPr>
            <a:xfrm flipV="1">
              <a:off x="6288620" y="1124744"/>
              <a:ext cx="0" cy="13681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57"/>
            <p:cNvCxnSpPr/>
            <p:nvPr/>
          </p:nvCxnSpPr>
          <p:spPr>
            <a:xfrm>
              <a:off x="2868240" y="1124744"/>
              <a:ext cx="342038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ZoneTexte 58"/>
          <p:cNvSpPr txBox="1"/>
          <p:nvPr/>
        </p:nvSpPr>
        <p:spPr>
          <a:xfrm>
            <a:off x="2453679" y="4015320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(3)</a:t>
            </a:r>
            <a:endParaRPr lang="fr-FR" dirty="0"/>
          </a:p>
        </p:txBody>
      </p:sp>
      <p:sp>
        <p:nvSpPr>
          <p:cNvPr id="60" name="ZoneTexte 59"/>
          <p:cNvSpPr txBox="1"/>
          <p:nvPr/>
        </p:nvSpPr>
        <p:spPr>
          <a:xfrm>
            <a:off x="514200" y="4291429"/>
            <a:ext cx="14475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( )  inconnues</a:t>
            </a:r>
          </a:p>
          <a:p>
            <a:pPr algn="r"/>
            <a:r>
              <a:rPr lang="fr-FR" dirty="0" smtClean="0"/>
              <a:t>de liaison</a:t>
            </a:r>
            <a:endParaRPr lang="fr-FR" dirty="0"/>
          </a:p>
        </p:txBody>
      </p:sp>
      <p:sp>
        <p:nvSpPr>
          <p:cNvPr id="61" name="ZoneTexte 60"/>
          <p:cNvSpPr txBox="1"/>
          <p:nvPr/>
        </p:nvSpPr>
        <p:spPr>
          <a:xfrm>
            <a:off x="514200" y="4891532"/>
            <a:ext cx="13545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dirty="0" smtClean="0"/>
              <a:t>{ }  relations </a:t>
            </a:r>
          </a:p>
          <a:p>
            <a:pPr algn="r"/>
            <a:r>
              <a:rPr lang="fr-FR" dirty="0" smtClean="0"/>
              <a:t>d’équilibre</a:t>
            </a:r>
          </a:p>
        </p:txBody>
      </p:sp>
      <p:sp>
        <p:nvSpPr>
          <p:cNvPr id="62" name="ZoneTexte 61"/>
          <p:cNvSpPr txBox="1"/>
          <p:nvPr/>
        </p:nvSpPr>
        <p:spPr>
          <a:xfrm>
            <a:off x="2465407" y="3732058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{</a:t>
            </a:r>
            <a:r>
              <a:rPr lang="fr-FR" dirty="0"/>
              <a:t>3</a:t>
            </a:r>
            <a:r>
              <a:rPr lang="fr-FR" dirty="0" smtClean="0"/>
              <a:t>}</a:t>
            </a:r>
            <a:endParaRPr lang="fr-FR" dirty="0"/>
          </a:p>
        </p:txBody>
      </p:sp>
      <p:sp>
        <p:nvSpPr>
          <p:cNvPr id="63" name="ZoneTexte 62"/>
          <p:cNvSpPr txBox="1"/>
          <p:nvPr/>
        </p:nvSpPr>
        <p:spPr>
          <a:xfrm>
            <a:off x="2868240" y="3630522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(3)</a:t>
            </a:r>
            <a:endParaRPr lang="fr-FR" dirty="0"/>
          </a:p>
        </p:txBody>
      </p:sp>
      <p:sp>
        <p:nvSpPr>
          <p:cNvPr id="65" name="ZoneTexte 64"/>
          <p:cNvSpPr txBox="1"/>
          <p:nvPr/>
        </p:nvSpPr>
        <p:spPr>
          <a:xfrm>
            <a:off x="5845870" y="3630522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(3)</a:t>
            </a:r>
            <a:endParaRPr lang="fr-FR" dirty="0"/>
          </a:p>
        </p:txBody>
      </p:sp>
      <p:sp>
        <p:nvSpPr>
          <p:cNvPr id="66" name="ZoneTexte 65"/>
          <p:cNvSpPr txBox="1"/>
          <p:nvPr/>
        </p:nvSpPr>
        <p:spPr>
          <a:xfrm>
            <a:off x="6211676" y="4101390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(3)</a:t>
            </a:r>
            <a:endParaRPr lang="fr-FR" dirty="0"/>
          </a:p>
        </p:txBody>
      </p:sp>
      <p:sp>
        <p:nvSpPr>
          <p:cNvPr id="67" name="ZoneTexte 66"/>
          <p:cNvSpPr txBox="1"/>
          <p:nvPr/>
        </p:nvSpPr>
        <p:spPr>
          <a:xfrm>
            <a:off x="2353923" y="5214698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(2)</a:t>
            </a:r>
            <a:endParaRPr lang="fr-FR" dirty="0"/>
          </a:p>
        </p:txBody>
      </p:sp>
      <p:sp>
        <p:nvSpPr>
          <p:cNvPr id="68" name="ZoneTexte 67"/>
          <p:cNvSpPr txBox="1"/>
          <p:nvPr/>
        </p:nvSpPr>
        <p:spPr>
          <a:xfrm>
            <a:off x="2983152" y="5214698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{2}</a:t>
            </a:r>
            <a:endParaRPr lang="fr-FR" dirty="0"/>
          </a:p>
        </p:txBody>
      </p:sp>
      <p:sp>
        <p:nvSpPr>
          <p:cNvPr id="69" name="ZoneTexte 68"/>
          <p:cNvSpPr txBox="1"/>
          <p:nvPr/>
        </p:nvSpPr>
        <p:spPr>
          <a:xfrm>
            <a:off x="5767403" y="5214698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(2)</a:t>
            </a:r>
            <a:endParaRPr lang="fr-FR" dirty="0"/>
          </a:p>
        </p:txBody>
      </p:sp>
      <p:sp>
        <p:nvSpPr>
          <p:cNvPr id="70" name="ZoneTexte 69"/>
          <p:cNvSpPr txBox="1"/>
          <p:nvPr/>
        </p:nvSpPr>
        <p:spPr>
          <a:xfrm>
            <a:off x="6396632" y="5214698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{2}</a:t>
            </a:r>
            <a:endParaRPr lang="fr-FR" dirty="0"/>
          </a:p>
        </p:txBody>
      </p:sp>
      <p:sp>
        <p:nvSpPr>
          <p:cNvPr id="71" name="ZoneTexte 70"/>
          <p:cNvSpPr txBox="1"/>
          <p:nvPr/>
        </p:nvSpPr>
        <p:spPr>
          <a:xfrm>
            <a:off x="2865034" y="4568428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{3}</a:t>
            </a:r>
            <a:endParaRPr lang="fr-FR" dirty="0"/>
          </a:p>
        </p:txBody>
      </p:sp>
      <p:sp>
        <p:nvSpPr>
          <p:cNvPr id="72" name="ZoneTexte 71"/>
          <p:cNvSpPr txBox="1"/>
          <p:nvPr/>
        </p:nvSpPr>
        <p:spPr>
          <a:xfrm>
            <a:off x="4301238" y="3645988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{3}</a:t>
            </a:r>
            <a:endParaRPr lang="fr-FR" dirty="0"/>
          </a:p>
        </p:txBody>
      </p:sp>
      <p:sp>
        <p:nvSpPr>
          <p:cNvPr id="73" name="ZoneTexte 72"/>
          <p:cNvSpPr txBox="1"/>
          <p:nvPr/>
        </p:nvSpPr>
        <p:spPr>
          <a:xfrm>
            <a:off x="5872429" y="4568428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{3}</a:t>
            </a:r>
            <a:endParaRPr lang="fr-FR" dirty="0"/>
          </a:p>
        </p:txBody>
      </p:sp>
      <p:sp>
        <p:nvSpPr>
          <p:cNvPr id="74" name="ZoneTexte 73"/>
          <p:cNvSpPr txBox="1"/>
          <p:nvPr/>
        </p:nvSpPr>
        <p:spPr>
          <a:xfrm>
            <a:off x="7550888" y="3916724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Bilan</a:t>
            </a:r>
            <a:endParaRPr lang="fr-FR" dirty="0"/>
          </a:p>
        </p:txBody>
      </p:sp>
      <p:sp>
        <p:nvSpPr>
          <p:cNvPr id="75" name="ZoneTexte 74"/>
          <p:cNvSpPr txBox="1"/>
          <p:nvPr/>
        </p:nvSpPr>
        <p:spPr>
          <a:xfrm>
            <a:off x="7165571" y="4291429"/>
            <a:ext cx="1604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{19}  - (20) = -1 </a:t>
            </a:r>
            <a:endParaRPr lang="fr-FR" dirty="0"/>
          </a:p>
        </p:txBody>
      </p:sp>
      <p:sp>
        <p:nvSpPr>
          <p:cNvPr id="76" name="ZoneTexte 75"/>
          <p:cNvSpPr txBox="1"/>
          <p:nvPr/>
        </p:nvSpPr>
        <p:spPr>
          <a:xfrm>
            <a:off x="6238201" y="3732058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{</a:t>
            </a:r>
            <a:r>
              <a:rPr lang="fr-FR" dirty="0"/>
              <a:t>3</a:t>
            </a:r>
            <a:r>
              <a:rPr lang="fr-FR" dirty="0" smtClean="0"/>
              <a:t>}</a:t>
            </a:r>
            <a:endParaRPr lang="fr-FR" dirty="0"/>
          </a:p>
        </p:txBody>
      </p:sp>
      <p:sp>
        <p:nvSpPr>
          <p:cNvPr id="77" name="ZoneTexte 76"/>
          <p:cNvSpPr txBox="1"/>
          <p:nvPr/>
        </p:nvSpPr>
        <p:spPr>
          <a:xfrm>
            <a:off x="2659451" y="5559091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(2)</a:t>
            </a:r>
            <a:endParaRPr lang="fr-FR" dirty="0"/>
          </a:p>
        </p:txBody>
      </p:sp>
      <p:sp>
        <p:nvSpPr>
          <p:cNvPr id="78" name="ZoneTexte 77"/>
          <p:cNvSpPr txBox="1"/>
          <p:nvPr/>
        </p:nvSpPr>
        <p:spPr>
          <a:xfrm>
            <a:off x="6072931" y="5559091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(2)</a:t>
            </a:r>
            <a:endParaRPr lang="fr-FR" dirty="0"/>
          </a:p>
        </p:txBody>
      </p:sp>
      <p:sp>
        <p:nvSpPr>
          <p:cNvPr id="79" name="ZoneTexte 78"/>
          <p:cNvSpPr txBox="1"/>
          <p:nvPr/>
        </p:nvSpPr>
        <p:spPr>
          <a:xfrm>
            <a:off x="7384516" y="4660761"/>
            <a:ext cx="13086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Hyperstable</a:t>
            </a:r>
            <a:endParaRPr lang="fr-FR" dirty="0" smtClean="0"/>
          </a:p>
          <a:p>
            <a:r>
              <a:rPr lang="fr-FR" dirty="0"/>
              <a:t>d</a:t>
            </a:r>
            <a:r>
              <a:rPr lang="fr-FR" dirty="0" smtClean="0"/>
              <a:t>e degrés 1</a:t>
            </a:r>
            <a:endParaRPr lang="fr-FR" dirty="0"/>
          </a:p>
        </p:txBody>
      </p:sp>
      <p:grpSp>
        <p:nvGrpSpPr>
          <p:cNvPr id="4" name="Groupe 79"/>
          <p:cNvGrpSpPr/>
          <p:nvPr/>
        </p:nvGrpSpPr>
        <p:grpSpPr>
          <a:xfrm>
            <a:off x="1358731" y="2134632"/>
            <a:ext cx="853532" cy="704612"/>
            <a:chOff x="1358731" y="2134632"/>
            <a:chExt cx="853532" cy="704612"/>
          </a:xfrm>
        </p:grpSpPr>
        <p:cxnSp>
          <p:nvCxnSpPr>
            <p:cNvPr id="81" name="Connecteur droit avec flèche 80"/>
            <p:cNvCxnSpPr/>
            <p:nvPr/>
          </p:nvCxnSpPr>
          <p:spPr>
            <a:xfrm flipV="1">
              <a:off x="1645920" y="236220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necteur droit avec flèche 81"/>
            <p:cNvCxnSpPr/>
            <p:nvPr/>
          </p:nvCxnSpPr>
          <p:spPr>
            <a:xfrm rot="5400000" flipV="1">
              <a:off x="1775460" y="250698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ZoneTexte 82"/>
            <p:cNvSpPr txBox="1"/>
            <p:nvPr/>
          </p:nvSpPr>
          <p:spPr>
            <a:xfrm>
              <a:off x="1358731" y="2134632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Y</a:t>
              </a:r>
              <a:endParaRPr lang="fr-FR" dirty="0"/>
            </a:p>
          </p:txBody>
        </p:sp>
        <p:sp>
          <p:nvSpPr>
            <p:cNvPr id="84" name="ZoneTexte 83"/>
            <p:cNvSpPr txBox="1"/>
            <p:nvPr/>
          </p:nvSpPr>
          <p:spPr>
            <a:xfrm>
              <a:off x="1907371" y="2469912"/>
              <a:ext cx="304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</p:grpSp>
      <p:cxnSp>
        <p:nvCxnSpPr>
          <p:cNvPr id="64" name="Connecteur droit avec flèche 63"/>
          <p:cNvCxnSpPr/>
          <p:nvPr/>
        </p:nvCxnSpPr>
        <p:spPr>
          <a:xfrm>
            <a:off x="2877926" y="2854484"/>
            <a:ext cx="3431434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" name="Groupe 137"/>
          <p:cNvGrpSpPr/>
          <p:nvPr/>
        </p:nvGrpSpPr>
        <p:grpSpPr>
          <a:xfrm>
            <a:off x="1563389" y="967856"/>
            <a:ext cx="5468961" cy="3882152"/>
            <a:chOff x="1563389" y="967856"/>
            <a:chExt cx="5468961" cy="3882152"/>
          </a:xfrm>
        </p:grpSpPr>
        <p:sp>
          <p:nvSpPr>
            <p:cNvPr id="5" name="Ellipse 4"/>
            <p:cNvSpPr/>
            <p:nvPr/>
          </p:nvSpPr>
          <p:spPr>
            <a:xfrm>
              <a:off x="2347573" y="4287785"/>
              <a:ext cx="216024" cy="216024"/>
            </a:xfrm>
            <a:prstGeom prst="ellipse">
              <a:avLst/>
            </a:prstGeom>
            <a:solidFill>
              <a:schemeClr val="bg2"/>
            </a:solidFill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9" name="Connecteur droit 8"/>
            <p:cNvCxnSpPr/>
            <p:nvPr/>
          </p:nvCxnSpPr>
          <p:spPr>
            <a:xfrm>
              <a:off x="3381397" y="1473305"/>
              <a:ext cx="1824016" cy="0"/>
            </a:xfrm>
            <a:prstGeom prst="line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/>
            <p:cNvCxnSpPr/>
            <p:nvPr/>
          </p:nvCxnSpPr>
          <p:spPr>
            <a:xfrm flipV="1">
              <a:off x="2458760" y="4127500"/>
              <a:ext cx="0" cy="160285"/>
            </a:xfrm>
            <a:prstGeom prst="line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/>
            <p:nvPr/>
          </p:nvCxnSpPr>
          <p:spPr>
            <a:xfrm>
              <a:off x="2406650" y="4130675"/>
              <a:ext cx="107950" cy="0"/>
            </a:xfrm>
            <a:prstGeom prst="line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avec flèche 37"/>
            <p:cNvCxnSpPr>
              <a:endCxn id="5" idx="2"/>
            </p:cNvCxnSpPr>
            <p:nvPr/>
          </p:nvCxnSpPr>
          <p:spPr>
            <a:xfrm>
              <a:off x="2063750" y="4387850"/>
              <a:ext cx="283823" cy="7947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cteur droit avec flèche 39"/>
            <p:cNvCxnSpPr>
              <a:endCxn id="5" idx="4"/>
            </p:cNvCxnSpPr>
            <p:nvPr/>
          </p:nvCxnSpPr>
          <p:spPr>
            <a:xfrm flipH="1" flipV="1">
              <a:off x="2455585" y="4503809"/>
              <a:ext cx="1865" cy="31584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cteur droit avec flèche 41"/>
            <p:cNvCxnSpPr/>
            <p:nvPr/>
          </p:nvCxnSpPr>
          <p:spPr>
            <a:xfrm>
              <a:off x="2381250" y="4089400"/>
              <a:ext cx="2413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cteur droit avec flèche 42"/>
            <p:cNvCxnSpPr/>
            <p:nvPr/>
          </p:nvCxnSpPr>
          <p:spPr>
            <a:xfrm flipH="1" flipV="1">
              <a:off x="2463800" y="3930650"/>
              <a:ext cx="1" cy="139701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4" name="Groupe 93"/>
            <p:cNvGrpSpPr/>
            <p:nvPr/>
          </p:nvGrpSpPr>
          <p:grpSpPr>
            <a:xfrm>
              <a:off x="2265222" y="1973133"/>
              <a:ext cx="402730" cy="1836868"/>
              <a:chOff x="2265222" y="1973133"/>
              <a:chExt cx="402730" cy="1836868"/>
            </a:xfrm>
          </p:grpSpPr>
          <p:cxnSp>
            <p:nvCxnSpPr>
              <p:cNvPr id="6" name="Connecteur droit 5"/>
              <p:cNvCxnSpPr/>
              <p:nvPr/>
            </p:nvCxnSpPr>
            <p:spPr>
              <a:xfrm flipV="1">
                <a:off x="2461935" y="2208318"/>
                <a:ext cx="0" cy="1368152"/>
              </a:xfrm>
              <a:prstGeom prst="line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necteur droit 34"/>
              <p:cNvCxnSpPr/>
              <p:nvPr/>
            </p:nvCxnSpPr>
            <p:spPr>
              <a:xfrm>
                <a:off x="2406650" y="3584575"/>
                <a:ext cx="107950" cy="0"/>
              </a:xfrm>
              <a:prstGeom prst="line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Connecteur droit avec flèche 44"/>
              <p:cNvCxnSpPr/>
              <p:nvPr/>
            </p:nvCxnSpPr>
            <p:spPr>
              <a:xfrm flipH="1">
                <a:off x="2463800" y="3670300"/>
                <a:ext cx="1" cy="13970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Connecteur droit avec flèche 46"/>
              <p:cNvCxnSpPr/>
              <p:nvPr/>
            </p:nvCxnSpPr>
            <p:spPr>
              <a:xfrm flipH="1">
                <a:off x="2311400" y="3644900"/>
                <a:ext cx="2413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Connecteur droit 47"/>
              <p:cNvCxnSpPr/>
              <p:nvPr/>
            </p:nvCxnSpPr>
            <p:spPr>
              <a:xfrm>
                <a:off x="2406650" y="2206625"/>
                <a:ext cx="107950" cy="0"/>
              </a:xfrm>
              <a:prstGeom prst="line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2" name="Groupe 51"/>
              <p:cNvGrpSpPr/>
              <p:nvPr/>
            </p:nvGrpSpPr>
            <p:grpSpPr>
              <a:xfrm>
                <a:off x="2265222" y="1973133"/>
                <a:ext cx="402730" cy="402730"/>
                <a:chOff x="2265222" y="1973133"/>
                <a:chExt cx="402730" cy="402730"/>
              </a:xfrm>
            </p:grpSpPr>
            <p:cxnSp>
              <p:nvCxnSpPr>
                <p:cNvPr id="49" name="Connecteur droit avec flèche 48"/>
                <p:cNvCxnSpPr/>
                <p:nvPr/>
              </p:nvCxnSpPr>
              <p:spPr>
                <a:xfrm>
                  <a:off x="2381250" y="2165350"/>
                  <a:ext cx="2413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Connecteur droit avec flèche 49"/>
                <p:cNvCxnSpPr/>
                <p:nvPr/>
              </p:nvCxnSpPr>
              <p:spPr>
                <a:xfrm flipH="1" flipV="1">
                  <a:off x="2463800" y="2006600"/>
                  <a:ext cx="1" cy="139701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" name="Arc 50"/>
                <p:cNvSpPr/>
                <p:nvPr/>
              </p:nvSpPr>
              <p:spPr>
                <a:xfrm flipH="1">
                  <a:off x="2265222" y="1973133"/>
                  <a:ext cx="402730" cy="402730"/>
                </a:xfrm>
                <a:prstGeom prst="arc">
                  <a:avLst>
                    <a:gd name="adj1" fmla="val 14017300"/>
                    <a:gd name="adj2" fmla="val 18781568"/>
                  </a:avLst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cxnSp>
          <p:nvCxnSpPr>
            <p:cNvPr id="58" name="Connecteur droit 57"/>
            <p:cNvCxnSpPr/>
            <p:nvPr/>
          </p:nvCxnSpPr>
          <p:spPr>
            <a:xfrm rot="16200000">
              <a:off x="3311547" y="1473200"/>
              <a:ext cx="107950" cy="0"/>
            </a:xfrm>
            <a:prstGeom prst="line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0" name="Groupe 79"/>
            <p:cNvGrpSpPr/>
            <p:nvPr/>
          </p:nvGrpSpPr>
          <p:grpSpPr>
            <a:xfrm>
              <a:off x="2265222" y="1277807"/>
              <a:ext cx="650381" cy="569418"/>
              <a:chOff x="2265222" y="1277807"/>
              <a:chExt cx="650381" cy="569418"/>
            </a:xfrm>
          </p:grpSpPr>
          <p:grpSp>
            <p:nvGrpSpPr>
              <p:cNvPr id="53" name="Groupe 52"/>
              <p:cNvGrpSpPr/>
              <p:nvPr/>
            </p:nvGrpSpPr>
            <p:grpSpPr>
              <a:xfrm flipV="1">
                <a:off x="2265222" y="1444495"/>
                <a:ext cx="402730" cy="402730"/>
                <a:chOff x="2265222" y="1973133"/>
                <a:chExt cx="402730" cy="402730"/>
              </a:xfrm>
            </p:grpSpPr>
            <p:cxnSp>
              <p:nvCxnSpPr>
                <p:cNvPr id="54" name="Connecteur droit avec flèche 53"/>
                <p:cNvCxnSpPr/>
                <p:nvPr/>
              </p:nvCxnSpPr>
              <p:spPr>
                <a:xfrm>
                  <a:off x="2381250" y="2165350"/>
                  <a:ext cx="2413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Connecteur droit avec flèche 54"/>
                <p:cNvCxnSpPr/>
                <p:nvPr/>
              </p:nvCxnSpPr>
              <p:spPr>
                <a:xfrm flipH="1" flipV="1">
                  <a:off x="2463800" y="2006600"/>
                  <a:ext cx="1" cy="139701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6" name="Arc 55"/>
                <p:cNvSpPr/>
                <p:nvPr/>
              </p:nvSpPr>
              <p:spPr>
                <a:xfrm flipH="1">
                  <a:off x="2265222" y="1973133"/>
                  <a:ext cx="402730" cy="402730"/>
                </a:xfrm>
                <a:prstGeom prst="arc">
                  <a:avLst>
                    <a:gd name="adj1" fmla="val 14017300"/>
                    <a:gd name="adj2" fmla="val 18781568"/>
                  </a:avLst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cxnSp>
            <p:nvCxnSpPr>
              <p:cNvPr id="57" name="Connecteur droit 56"/>
              <p:cNvCxnSpPr/>
              <p:nvPr/>
            </p:nvCxnSpPr>
            <p:spPr>
              <a:xfrm>
                <a:off x="2406650" y="1577975"/>
                <a:ext cx="107950" cy="0"/>
              </a:xfrm>
              <a:prstGeom prst="line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Connecteur droit 60"/>
              <p:cNvCxnSpPr/>
              <p:nvPr/>
            </p:nvCxnSpPr>
            <p:spPr>
              <a:xfrm rot="16200000">
                <a:off x="2406650" y="1511301"/>
                <a:ext cx="107950" cy="0"/>
              </a:xfrm>
              <a:prstGeom prst="line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Connecteur droit 61"/>
              <p:cNvCxnSpPr/>
              <p:nvPr/>
            </p:nvCxnSpPr>
            <p:spPr>
              <a:xfrm>
                <a:off x="2444750" y="1473200"/>
                <a:ext cx="107950" cy="0"/>
              </a:xfrm>
              <a:prstGeom prst="line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8" name="Groupe 67"/>
              <p:cNvGrpSpPr/>
              <p:nvPr/>
            </p:nvGrpSpPr>
            <p:grpSpPr>
              <a:xfrm>
                <a:off x="2512873" y="1277807"/>
                <a:ext cx="402730" cy="402730"/>
                <a:chOff x="2470010" y="1277807"/>
                <a:chExt cx="402730" cy="402730"/>
              </a:xfrm>
            </p:grpSpPr>
            <p:cxnSp>
              <p:nvCxnSpPr>
                <p:cNvPr id="64" name="Connecteur droit avec flèche 63"/>
                <p:cNvCxnSpPr/>
                <p:nvPr/>
              </p:nvCxnSpPr>
              <p:spPr>
                <a:xfrm flipH="1">
                  <a:off x="2577324" y="1470024"/>
                  <a:ext cx="2413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Connecteur droit avec flèche 64"/>
                <p:cNvCxnSpPr/>
                <p:nvPr/>
              </p:nvCxnSpPr>
              <p:spPr>
                <a:xfrm flipV="1">
                  <a:off x="2736073" y="1311274"/>
                  <a:ext cx="1" cy="139701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6" name="Arc 65"/>
                <p:cNvSpPr/>
                <p:nvPr/>
              </p:nvSpPr>
              <p:spPr>
                <a:xfrm rot="16200000" flipV="1">
                  <a:off x="2470010" y="1277807"/>
                  <a:ext cx="402730" cy="402730"/>
                </a:xfrm>
                <a:prstGeom prst="arc">
                  <a:avLst>
                    <a:gd name="adj1" fmla="val 14017300"/>
                    <a:gd name="adj2" fmla="val 18781568"/>
                  </a:avLst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cxnSp>
            <p:nvCxnSpPr>
              <p:cNvPr id="67" name="Connecteur droit 66"/>
              <p:cNvCxnSpPr/>
              <p:nvPr/>
            </p:nvCxnSpPr>
            <p:spPr>
              <a:xfrm rot="16200000">
                <a:off x="2511449" y="1473200"/>
                <a:ext cx="107950" cy="0"/>
              </a:xfrm>
              <a:prstGeom prst="line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Groupe 68"/>
            <p:cNvGrpSpPr/>
            <p:nvPr/>
          </p:nvGrpSpPr>
          <p:grpSpPr>
            <a:xfrm flipH="1" flipV="1">
              <a:off x="3036759" y="1263518"/>
              <a:ext cx="402730" cy="402730"/>
              <a:chOff x="2470010" y="1277807"/>
              <a:chExt cx="402730" cy="402730"/>
            </a:xfrm>
          </p:grpSpPr>
          <p:cxnSp>
            <p:nvCxnSpPr>
              <p:cNvPr id="70" name="Connecteur droit avec flèche 69"/>
              <p:cNvCxnSpPr/>
              <p:nvPr/>
            </p:nvCxnSpPr>
            <p:spPr>
              <a:xfrm flipH="1">
                <a:off x="2577324" y="1470024"/>
                <a:ext cx="2413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Connecteur droit avec flèche 70"/>
              <p:cNvCxnSpPr/>
              <p:nvPr/>
            </p:nvCxnSpPr>
            <p:spPr>
              <a:xfrm flipV="1">
                <a:off x="2736073" y="1311274"/>
                <a:ext cx="1" cy="13970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" name="Arc 71"/>
              <p:cNvSpPr/>
              <p:nvPr/>
            </p:nvSpPr>
            <p:spPr>
              <a:xfrm rot="16200000" flipV="1">
                <a:off x="2470010" y="1277807"/>
                <a:ext cx="402730" cy="402730"/>
              </a:xfrm>
              <a:prstGeom prst="arc">
                <a:avLst>
                  <a:gd name="adj1" fmla="val 14017300"/>
                  <a:gd name="adj2" fmla="val 18781568"/>
                </a:avLst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79" name="Groupe 78"/>
            <p:cNvGrpSpPr/>
            <p:nvPr/>
          </p:nvGrpSpPr>
          <p:grpSpPr>
            <a:xfrm flipH="1">
              <a:off x="5137020" y="1258755"/>
              <a:ext cx="402730" cy="402730"/>
              <a:chOff x="4875084" y="1263518"/>
              <a:chExt cx="402730" cy="402730"/>
            </a:xfrm>
          </p:grpSpPr>
          <p:cxnSp>
            <p:nvCxnSpPr>
              <p:cNvPr id="74" name="Connecteur droit 73"/>
              <p:cNvCxnSpPr/>
              <p:nvPr/>
            </p:nvCxnSpPr>
            <p:spPr>
              <a:xfrm rot="16200000">
                <a:off x="5149872" y="1473200"/>
                <a:ext cx="107950" cy="0"/>
              </a:xfrm>
              <a:prstGeom prst="line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5" name="Groupe 74"/>
              <p:cNvGrpSpPr/>
              <p:nvPr/>
            </p:nvGrpSpPr>
            <p:grpSpPr>
              <a:xfrm flipH="1" flipV="1">
                <a:off x="4875084" y="1263518"/>
                <a:ext cx="402730" cy="402730"/>
                <a:chOff x="2470010" y="1277807"/>
                <a:chExt cx="402730" cy="402730"/>
              </a:xfrm>
            </p:grpSpPr>
            <p:cxnSp>
              <p:nvCxnSpPr>
                <p:cNvPr id="76" name="Connecteur droit avec flèche 75"/>
                <p:cNvCxnSpPr/>
                <p:nvPr/>
              </p:nvCxnSpPr>
              <p:spPr>
                <a:xfrm flipH="1">
                  <a:off x="2577324" y="1470024"/>
                  <a:ext cx="2413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Connecteur droit avec flèche 76"/>
                <p:cNvCxnSpPr/>
                <p:nvPr/>
              </p:nvCxnSpPr>
              <p:spPr>
                <a:xfrm flipV="1">
                  <a:off x="2736073" y="1311274"/>
                  <a:ext cx="1" cy="139701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8" name="Arc 77"/>
                <p:cNvSpPr/>
                <p:nvPr/>
              </p:nvSpPr>
              <p:spPr>
                <a:xfrm rot="16200000" flipV="1">
                  <a:off x="2470010" y="1277807"/>
                  <a:ext cx="402730" cy="402730"/>
                </a:xfrm>
                <a:prstGeom prst="arc">
                  <a:avLst>
                    <a:gd name="adj1" fmla="val 14017300"/>
                    <a:gd name="adj2" fmla="val 18781568"/>
                  </a:avLst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81" name="Groupe 80"/>
            <p:cNvGrpSpPr/>
            <p:nvPr/>
          </p:nvGrpSpPr>
          <p:grpSpPr>
            <a:xfrm flipH="1">
              <a:off x="5651359" y="1277807"/>
              <a:ext cx="650381" cy="569418"/>
              <a:chOff x="2265222" y="1277807"/>
              <a:chExt cx="650381" cy="569418"/>
            </a:xfrm>
          </p:grpSpPr>
          <p:grpSp>
            <p:nvGrpSpPr>
              <p:cNvPr id="82" name="Groupe 81"/>
              <p:cNvGrpSpPr/>
              <p:nvPr/>
            </p:nvGrpSpPr>
            <p:grpSpPr>
              <a:xfrm flipV="1">
                <a:off x="2265222" y="1444495"/>
                <a:ext cx="402730" cy="402730"/>
                <a:chOff x="2265222" y="1973133"/>
                <a:chExt cx="402730" cy="402730"/>
              </a:xfrm>
            </p:grpSpPr>
            <p:cxnSp>
              <p:nvCxnSpPr>
                <p:cNvPr id="91" name="Connecteur droit avec flèche 90"/>
                <p:cNvCxnSpPr/>
                <p:nvPr/>
              </p:nvCxnSpPr>
              <p:spPr>
                <a:xfrm>
                  <a:off x="2381250" y="2165350"/>
                  <a:ext cx="2413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Connecteur droit avec flèche 91"/>
                <p:cNvCxnSpPr/>
                <p:nvPr/>
              </p:nvCxnSpPr>
              <p:spPr>
                <a:xfrm flipH="1" flipV="1">
                  <a:off x="2463800" y="2006600"/>
                  <a:ext cx="1" cy="139701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3" name="Arc 92"/>
                <p:cNvSpPr/>
                <p:nvPr/>
              </p:nvSpPr>
              <p:spPr>
                <a:xfrm flipH="1">
                  <a:off x="2265222" y="1973133"/>
                  <a:ext cx="402730" cy="402730"/>
                </a:xfrm>
                <a:prstGeom prst="arc">
                  <a:avLst>
                    <a:gd name="adj1" fmla="val 14017300"/>
                    <a:gd name="adj2" fmla="val 18781568"/>
                  </a:avLst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cxnSp>
            <p:nvCxnSpPr>
              <p:cNvPr id="83" name="Connecteur droit 82"/>
              <p:cNvCxnSpPr/>
              <p:nvPr/>
            </p:nvCxnSpPr>
            <p:spPr>
              <a:xfrm>
                <a:off x="2406650" y="1577975"/>
                <a:ext cx="107950" cy="0"/>
              </a:xfrm>
              <a:prstGeom prst="line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Connecteur droit 83"/>
              <p:cNvCxnSpPr/>
              <p:nvPr/>
            </p:nvCxnSpPr>
            <p:spPr>
              <a:xfrm rot="16200000">
                <a:off x="2406650" y="1511301"/>
                <a:ext cx="107950" cy="0"/>
              </a:xfrm>
              <a:prstGeom prst="line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Connecteur droit 84"/>
              <p:cNvCxnSpPr/>
              <p:nvPr/>
            </p:nvCxnSpPr>
            <p:spPr>
              <a:xfrm>
                <a:off x="2444750" y="1473200"/>
                <a:ext cx="107950" cy="0"/>
              </a:xfrm>
              <a:prstGeom prst="line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6" name="Groupe 85"/>
              <p:cNvGrpSpPr/>
              <p:nvPr/>
            </p:nvGrpSpPr>
            <p:grpSpPr>
              <a:xfrm>
                <a:off x="2512873" y="1277807"/>
                <a:ext cx="402730" cy="402730"/>
                <a:chOff x="2470010" y="1277807"/>
                <a:chExt cx="402730" cy="402730"/>
              </a:xfrm>
            </p:grpSpPr>
            <p:cxnSp>
              <p:nvCxnSpPr>
                <p:cNvPr id="88" name="Connecteur droit avec flèche 87"/>
                <p:cNvCxnSpPr/>
                <p:nvPr/>
              </p:nvCxnSpPr>
              <p:spPr>
                <a:xfrm flipH="1">
                  <a:off x="2577324" y="1470024"/>
                  <a:ext cx="2413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Connecteur droit avec flèche 88"/>
                <p:cNvCxnSpPr/>
                <p:nvPr/>
              </p:nvCxnSpPr>
              <p:spPr>
                <a:xfrm flipV="1">
                  <a:off x="2736073" y="1311274"/>
                  <a:ext cx="1" cy="139701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0" name="Arc 89"/>
                <p:cNvSpPr/>
                <p:nvPr/>
              </p:nvSpPr>
              <p:spPr>
                <a:xfrm rot="16200000" flipV="1">
                  <a:off x="2470010" y="1277807"/>
                  <a:ext cx="402730" cy="402730"/>
                </a:xfrm>
                <a:prstGeom prst="arc">
                  <a:avLst>
                    <a:gd name="adj1" fmla="val 14017300"/>
                    <a:gd name="adj2" fmla="val 18781568"/>
                  </a:avLst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cxnSp>
            <p:nvCxnSpPr>
              <p:cNvPr id="87" name="Connecteur droit 86"/>
              <p:cNvCxnSpPr/>
              <p:nvPr/>
            </p:nvCxnSpPr>
            <p:spPr>
              <a:xfrm rot="16200000">
                <a:off x="2511449" y="1473200"/>
                <a:ext cx="107950" cy="0"/>
              </a:xfrm>
              <a:prstGeom prst="line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5" name="Groupe 94"/>
            <p:cNvGrpSpPr/>
            <p:nvPr/>
          </p:nvGrpSpPr>
          <p:grpSpPr>
            <a:xfrm>
              <a:off x="5903772" y="1973133"/>
              <a:ext cx="402730" cy="1836868"/>
              <a:chOff x="2265222" y="1973133"/>
              <a:chExt cx="402730" cy="1836868"/>
            </a:xfrm>
          </p:grpSpPr>
          <p:cxnSp>
            <p:nvCxnSpPr>
              <p:cNvPr id="96" name="Connecteur droit 95"/>
              <p:cNvCxnSpPr/>
              <p:nvPr/>
            </p:nvCxnSpPr>
            <p:spPr>
              <a:xfrm flipV="1">
                <a:off x="2461935" y="2208318"/>
                <a:ext cx="0" cy="1368152"/>
              </a:xfrm>
              <a:prstGeom prst="line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Connecteur droit 96"/>
              <p:cNvCxnSpPr/>
              <p:nvPr/>
            </p:nvCxnSpPr>
            <p:spPr>
              <a:xfrm>
                <a:off x="2406650" y="3584575"/>
                <a:ext cx="107950" cy="0"/>
              </a:xfrm>
              <a:prstGeom prst="line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Connecteur droit avec flèche 97"/>
              <p:cNvCxnSpPr/>
              <p:nvPr/>
            </p:nvCxnSpPr>
            <p:spPr>
              <a:xfrm flipH="1">
                <a:off x="2463800" y="3670300"/>
                <a:ext cx="1" cy="13970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Connecteur droit avec flèche 98"/>
              <p:cNvCxnSpPr/>
              <p:nvPr/>
            </p:nvCxnSpPr>
            <p:spPr>
              <a:xfrm flipH="1">
                <a:off x="2311400" y="3644900"/>
                <a:ext cx="2413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Connecteur droit 99"/>
              <p:cNvCxnSpPr/>
              <p:nvPr/>
            </p:nvCxnSpPr>
            <p:spPr>
              <a:xfrm>
                <a:off x="2406650" y="2206625"/>
                <a:ext cx="107950" cy="0"/>
              </a:xfrm>
              <a:prstGeom prst="line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1" name="Groupe 100"/>
              <p:cNvGrpSpPr/>
              <p:nvPr/>
            </p:nvGrpSpPr>
            <p:grpSpPr>
              <a:xfrm>
                <a:off x="2265222" y="1973133"/>
                <a:ext cx="402730" cy="402730"/>
                <a:chOff x="2265222" y="1973133"/>
                <a:chExt cx="402730" cy="402730"/>
              </a:xfrm>
            </p:grpSpPr>
            <p:cxnSp>
              <p:nvCxnSpPr>
                <p:cNvPr id="102" name="Connecteur droit avec flèche 101"/>
                <p:cNvCxnSpPr/>
                <p:nvPr/>
              </p:nvCxnSpPr>
              <p:spPr>
                <a:xfrm>
                  <a:off x="2381250" y="2165350"/>
                  <a:ext cx="2413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Connecteur droit avec flèche 102"/>
                <p:cNvCxnSpPr/>
                <p:nvPr/>
              </p:nvCxnSpPr>
              <p:spPr>
                <a:xfrm flipH="1" flipV="1">
                  <a:off x="2463800" y="2006600"/>
                  <a:ext cx="1" cy="139701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4" name="Arc 103"/>
                <p:cNvSpPr/>
                <p:nvPr/>
              </p:nvSpPr>
              <p:spPr>
                <a:xfrm flipH="1">
                  <a:off x="2265222" y="1973133"/>
                  <a:ext cx="402730" cy="402730"/>
                </a:xfrm>
                <a:prstGeom prst="arc">
                  <a:avLst>
                    <a:gd name="adj1" fmla="val 14017300"/>
                    <a:gd name="adj2" fmla="val 18781568"/>
                  </a:avLst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sp>
          <p:nvSpPr>
            <p:cNvPr id="105" name="Ellipse 104"/>
            <p:cNvSpPr/>
            <p:nvPr/>
          </p:nvSpPr>
          <p:spPr>
            <a:xfrm>
              <a:off x="5998823" y="4287785"/>
              <a:ext cx="216024" cy="216024"/>
            </a:xfrm>
            <a:prstGeom prst="ellipse">
              <a:avLst/>
            </a:prstGeom>
            <a:solidFill>
              <a:schemeClr val="bg2"/>
            </a:solidFill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06" name="Connecteur droit 105"/>
            <p:cNvCxnSpPr/>
            <p:nvPr/>
          </p:nvCxnSpPr>
          <p:spPr>
            <a:xfrm flipV="1">
              <a:off x="6110010" y="4127500"/>
              <a:ext cx="0" cy="160285"/>
            </a:xfrm>
            <a:prstGeom prst="line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necteur droit 106"/>
            <p:cNvCxnSpPr/>
            <p:nvPr/>
          </p:nvCxnSpPr>
          <p:spPr>
            <a:xfrm>
              <a:off x="6057900" y="4130675"/>
              <a:ext cx="107950" cy="0"/>
            </a:xfrm>
            <a:prstGeom prst="line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Connecteur droit avec flèche 107"/>
            <p:cNvCxnSpPr>
              <a:endCxn id="105" idx="2"/>
            </p:cNvCxnSpPr>
            <p:nvPr/>
          </p:nvCxnSpPr>
          <p:spPr>
            <a:xfrm>
              <a:off x="5715000" y="4387850"/>
              <a:ext cx="283823" cy="7947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Connecteur droit avec flèche 108"/>
            <p:cNvCxnSpPr>
              <a:endCxn id="105" idx="4"/>
            </p:cNvCxnSpPr>
            <p:nvPr/>
          </p:nvCxnSpPr>
          <p:spPr>
            <a:xfrm flipH="1" flipV="1">
              <a:off x="6106835" y="4503809"/>
              <a:ext cx="1865" cy="31584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Connecteur droit avec flèche 109"/>
            <p:cNvCxnSpPr/>
            <p:nvPr/>
          </p:nvCxnSpPr>
          <p:spPr>
            <a:xfrm>
              <a:off x="6032500" y="4089400"/>
              <a:ext cx="2413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Connecteur droit avec flèche 110"/>
            <p:cNvCxnSpPr/>
            <p:nvPr/>
          </p:nvCxnSpPr>
          <p:spPr>
            <a:xfrm flipH="1" flipV="1">
              <a:off x="6115050" y="3930650"/>
              <a:ext cx="1" cy="139701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ZoneTexte 111"/>
            <p:cNvSpPr txBox="1"/>
            <p:nvPr/>
          </p:nvSpPr>
          <p:spPr>
            <a:xfrm>
              <a:off x="1725016" y="1539359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(6)</a:t>
              </a:r>
              <a:endParaRPr lang="fr-FR" dirty="0"/>
            </a:p>
          </p:txBody>
        </p:sp>
        <p:sp>
          <p:nvSpPr>
            <p:cNvPr id="113" name="ZoneTexte 112"/>
            <p:cNvSpPr txBox="1"/>
            <p:nvPr/>
          </p:nvSpPr>
          <p:spPr>
            <a:xfrm>
              <a:off x="1563389" y="1806059"/>
              <a:ext cx="7569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{3 AR}</a:t>
              </a:r>
              <a:endParaRPr lang="fr-FR" dirty="0"/>
            </a:p>
          </p:txBody>
        </p:sp>
        <p:sp>
          <p:nvSpPr>
            <p:cNvPr id="114" name="ZoneTexte 113"/>
            <p:cNvSpPr txBox="1"/>
            <p:nvPr/>
          </p:nvSpPr>
          <p:spPr>
            <a:xfrm>
              <a:off x="2529889" y="967856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(6)</a:t>
              </a:r>
              <a:endParaRPr lang="fr-FR" dirty="0"/>
            </a:p>
          </p:txBody>
        </p:sp>
        <p:sp>
          <p:nvSpPr>
            <p:cNvPr id="115" name="ZoneTexte 114"/>
            <p:cNvSpPr txBox="1"/>
            <p:nvPr/>
          </p:nvSpPr>
          <p:spPr>
            <a:xfrm>
              <a:off x="2868319" y="972621"/>
              <a:ext cx="7569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{3 AR}</a:t>
              </a:r>
              <a:endParaRPr lang="fr-FR" dirty="0"/>
            </a:p>
          </p:txBody>
        </p:sp>
        <p:sp>
          <p:nvSpPr>
            <p:cNvPr id="116" name="ZoneTexte 115"/>
            <p:cNvSpPr txBox="1"/>
            <p:nvPr/>
          </p:nvSpPr>
          <p:spPr>
            <a:xfrm>
              <a:off x="1739607" y="1082158"/>
              <a:ext cx="766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{3 EQ}</a:t>
              </a:r>
              <a:endParaRPr lang="fr-FR" dirty="0"/>
            </a:p>
          </p:txBody>
        </p:sp>
        <p:sp>
          <p:nvSpPr>
            <p:cNvPr id="117" name="ZoneTexte 116"/>
            <p:cNvSpPr txBox="1"/>
            <p:nvPr/>
          </p:nvSpPr>
          <p:spPr>
            <a:xfrm>
              <a:off x="5468352" y="967856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(6)</a:t>
              </a:r>
              <a:endParaRPr lang="fr-FR" dirty="0"/>
            </a:p>
          </p:txBody>
        </p:sp>
        <p:sp>
          <p:nvSpPr>
            <p:cNvPr id="118" name="ZoneTexte 117"/>
            <p:cNvSpPr txBox="1"/>
            <p:nvPr/>
          </p:nvSpPr>
          <p:spPr>
            <a:xfrm>
              <a:off x="4835232" y="972621"/>
              <a:ext cx="7569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{3 AR}</a:t>
              </a:r>
              <a:endParaRPr lang="fr-FR" dirty="0"/>
            </a:p>
          </p:txBody>
        </p:sp>
        <p:sp>
          <p:nvSpPr>
            <p:cNvPr id="119" name="ZoneTexte 118"/>
            <p:cNvSpPr txBox="1"/>
            <p:nvPr/>
          </p:nvSpPr>
          <p:spPr>
            <a:xfrm>
              <a:off x="6029667" y="1082158"/>
              <a:ext cx="766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{3 EQ}</a:t>
              </a:r>
              <a:endParaRPr lang="fr-FR" dirty="0"/>
            </a:p>
          </p:txBody>
        </p:sp>
        <p:sp>
          <p:nvSpPr>
            <p:cNvPr id="120" name="ZoneTexte 119"/>
            <p:cNvSpPr txBox="1"/>
            <p:nvPr/>
          </p:nvSpPr>
          <p:spPr>
            <a:xfrm>
              <a:off x="6337032" y="1516496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(6)</a:t>
              </a:r>
              <a:endParaRPr lang="fr-FR" dirty="0"/>
            </a:p>
          </p:txBody>
        </p:sp>
        <p:sp>
          <p:nvSpPr>
            <p:cNvPr id="121" name="ZoneTexte 120"/>
            <p:cNvSpPr txBox="1"/>
            <p:nvPr/>
          </p:nvSpPr>
          <p:spPr>
            <a:xfrm>
              <a:off x="6275412" y="1795581"/>
              <a:ext cx="7569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{3 AR}</a:t>
              </a:r>
              <a:endParaRPr lang="fr-FR" dirty="0"/>
            </a:p>
          </p:txBody>
        </p:sp>
        <p:sp>
          <p:nvSpPr>
            <p:cNvPr id="122" name="ZoneTexte 121"/>
            <p:cNvSpPr txBox="1"/>
            <p:nvPr/>
          </p:nvSpPr>
          <p:spPr>
            <a:xfrm>
              <a:off x="6337032" y="3566276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(4)</a:t>
              </a:r>
              <a:endParaRPr lang="fr-FR" dirty="0"/>
            </a:p>
          </p:txBody>
        </p:sp>
        <p:sp>
          <p:nvSpPr>
            <p:cNvPr id="123" name="ZoneTexte 122"/>
            <p:cNvSpPr txBox="1"/>
            <p:nvPr/>
          </p:nvSpPr>
          <p:spPr>
            <a:xfrm>
              <a:off x="6222072" y="3845361"/>
              <a:ext cx="7569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{2 AR}</a:t>
              </a:r>
              <a:endParaRPr lang="fr-FR" dirty="0"/>
            </a:p>
          </p:txBody>
        </p:sp>
        <p:sp>
          <p:nvSpPr>
            <p:cNvPr id="124" name="ZoneTexte 123"/>
            <p:cNvSpPr txBox="1"/>
            <p:nvPr/>
          </p:nvSpPr>
          <p:spPr>
            <a:xfrm>
              <a:off x="1780272" y="3566276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(4)</a:t>
              </a:r>
              <a:endParaRPr lang="fr-FR" dirty="0"/>
            </a:p>
          </p:txBody>
        </p:sp>
        <p:sp>
          <p:nvSpPr>
            <p:cNvPr id="125" name="ZoneTexte 124"/>
            <p:cNvSpPr txBox="1"/>
            <p:nvPr/>
          </p:nvSpPr>
          <p:spPr>
            <a:xfrm>
              <a:off x="1665312" y="3845361"/>
              <a:ext cx="7569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{2 AR}</a:t>
              </a:r>
              <a:endParaRPr lang="fr-FR" dirty="0"/>
            </a:p>
          </p:txBody>
        </p:sp>
        <p:sp>
          <p:nvSpPr>
            <p:cNvPr id="126" name="ZoneTexte 125"/>
            <p:cNvSpPr txBox="1"/>
            <p:nvPr/>
          </p:nvSpPr>
          <p:spPr>
            <a:xfrm>
              <a:off x="1925052" y="4480676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(2)</a:t>
              </a:r>
              <a:endParaRPr lang="fr-FR" dirty="0"/>
            </a:p>
          </p:txBody>
        </p:sp>
        <p:sp>
          <p:nvSpPr>
            <p:cNvPr id="127" name="ZoneTexte 126"/>
            <p:cNvSpPr txBox="1"/>
            <p:nvPr/>
          </p:nvSpPr>
          <p:spPr>
            <a:xfrm>
              <a:off x="5658852" y="4480676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(2)</a:t>
              </a:r>
              <a:endParaRPr lang="fr-FR" dirty="0"/>
            </a:p>
          </p:txBody>
        </p:sp>
        <p:sp>
          <p:nvSpPr>
            <p:cNvPr id="128" name="ZoneTexte 127"/>
            <p:cNvSpPr txBox="1"/>
            <p:nvPr/>
          </p:nvSpPr>
          <p:spPr>
            <a:xfrm>
              <a:off x="6029667" y="2651878"/>
              <a:ext cx="766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{3 EQ}</a:t>
              </a:r>
              <a:endParaRPr lang="fr-FR" dirty="0"/>
            </a:p>
          </p:txBody>
        </p:sp>
        <p:sp>
          <p:nvSpPr>
            <p:cNvPr id="129" name="ZoneTexte 128"/>
            <p:cNvSpPr txBox="1"/>
            <p:nvPr/>
          </p:nvSpPr>
          <p:spPr>
            <a:xfrm>
              <a:off x="1785327" y="2651878"/>
              <a:ext cx="766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{3 EQ}</a:t>
              </a:r>
              <a:endParaRPr lang="fr-FR" dirty="0"/>
            </a:p>
          </p:txBody>
        </p:sp>
        <p:sp>
          <p:nvSpPr>
            <p:cNvPr id="130" name="ZoneTexte 129"/>
            <p:cNvSpPr txBox="1"/>
            <p:nvPr/>
          </p:nvSpPr>
          <p:spPr>
            <a:xfrm>
              <a:off x="3903687" y="1105018"/>
              <a:ext cx="766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{3 EQ}</a:t>
              </a:r>
              <a:endParaRPr lang="fr-FR" dirty="0"/>
            </a:p>
          </p:txBody>
        </p:sp>
        <p:sp>
          <p:nvSpPr>
            <p:cNvPr id="131" name="ZoneTexte 130"/>
            <p:cNvSpPr txBox="1"/>
            <p:nvPr/>
          </p:nvSpPr>
          <p:spPr>
            <a:xfrm>
              <a:off x="2539707" y="4229218"/>
              <a:ext cx="766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{2 EQ}</a:t>
              </a:r>
              <a:endParaRPr lang="fr-FR" dirty="0"/>
            </a:p>
          </p:txBody>
        </p:sp>
        <p:sp>
          <p:nvSpPr>
            <p:cNvPr id="132" name="ZoneTexte 131"/>
            <p:cNvSpPr txBox="1"/>
            <p:nvPr/>
          </p:nvSpPr>
          <p:spPr>
            <a:xfrm>
              <a:off x="6189687" y="4229218"/>
              <a:ext cx="766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{2 EQ}</a:t>
              </a:r>
              <a:endParaRPr lang="fr-FR" dirty="0"/>
            </a:p>
          </p:txBody>
        </p:sp>
        <p:sp>
          <p:nvSpPr>
            <p:cNvPr id="133" name="ZoneTexte 132"/>
            <p:cNvSpPr txBox="1"/>
            <p:nvPr/>
          </p:nvSpPr>
          <p:spPr>
            <a:xfrm>
              <a:off x="2852127" y="2179438"/>
              <a:ext cx="26436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{EQ}  </a:t>
              </a:r>
              <a:r>
                <a:rPr lang="fr-FR" sz="1400" dirty="0" smtClean="0"/>
                <a:t>relation d’équilibre /x /y /z</a:t>
              </a:r>
              <a:endParaRPr lang="fr-FR" dirty="0"/>
            </a:p>
          </p:txBody>
        </p:sp>
        <p:sp>
          <p:nvSpPr>
            <p:cNvPr id="134" name="ZoneTexte 133"/>
            <p:cNvSpPr txBox="1"/>
            <p:nvPr/>
          </p:nvSpPr>
          <p:spPr>
            <a:xfrm>
              <a:off x="2852127" y="2537578"/>
              <a:ext cx="263924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{AR} </a:t>
              </a:r>
              <a:r>
                <a:rPr lang="fr-FR" sz="1400" dirty="0" smtClean="0"/>
                <a:t>Actions Réciproques/x /y /z</a:t>
              </a:r>
            </a:p>
            <a:p>
              <a:endParaRPr lang="fr-FR" dirty="0"/>
            </a:p>
          </p:txBody>
        </p:sp>
        <p:sp>
          <p:nvSpPr>
            <p:cNvPr id="135" name="ZoneTexte 134"/>
            <p:cNvSpPr txBox="1"/>
            <p:nvPr/>
          </p:nvSpPr>
          <p:spPr>
            <a:xfrm>
              <a:off x="2938512" y="2872856"/>
              <a:ext cx="29290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( ) </a:t>
              </a:r>
              <a:r>
                <a:rPr lang="fr-FR" sz="1400" dirty="0" smtClean="0"/>
                <a:t>inconnues statiques ou d’équilibre</a:t>
              </a:r>
              <a:endParaRPr lang="fr-FR" sz="1400" dirty="0"/>
            </a:p>
          </p:txBody>
        </p:sp>
        <p:sp>
          <p:nvSpPr>
            <p:cNvPr id="136" name="ZoneTexte 135"/>
            <p:cNvSpPr txBox="1"/>
            <p:nvPr/>
          </p:nvSpPr>
          <p:spPr>
            <a:xfrm>
              <a:off x="3239684" y="3395781"/>
              <a:ext cx="1946367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dirty="0" smtClean="0"/>
                <a:t>      {35}  - (36) = -1</a:t>
              </a:r>
            </a:p>
            <a:p>
              <a:pPr algn="ctr"/>
              <a:r>
                <a:rPr lang="fr-FR" sz="1200" dirty="0" smtClean="0"/>
                <a:t>Relations  -  inconnues</a:t>
              </a:r>
              <a:endParaRPr lang="fr-FR" sz="1200" dirty="0"/>
            </a:p>
          </p:txBody>
        </p:sp>
        <p:sp>
          <p:nvSpPr>
            <p:cNvPr id="137" name="ZoneTexte 136"/>
            <p:cNvSpPr txBox="1"/>
            <p:nvPr/>
          </p:nvSpPr>
          <p:spPr>
            <a:xfrm>
              <a:off x="3192687" y="3952041"/>
              <a:ext cx="20403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dirty="0" err="1" smtClean="0"/>
                <a:t>HYPERstable</a:t>
              </a:r>
              <a:r>
                <a:rPr lang="fr-FR" dirty="0" smtClean="0"/>
                <a:t> de d°1</a:t>
              </a:r>
              <a:endParaRPr lang="fr-FR" sz="1200" dirty="0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Connecteur droit avec flèche 21"/>
          <p:cNvCxnSpPr/>
          <p:nvPr/>
        </p:nvCxnSpPr>
        <p:spPr>
          <a:xfrm flipH="1">
            <a:off x="6298828" y="2463456"/>
            <a:ext cx="36364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e 23"/>
          <p:cNvGrpSpPr/>
          <p:nvPr/>
        </p:nvGrpSpPr>
        <p:grpSpPr>
          <a:xfrm>
            <a:off x="6628190" y="2132870"/>
            <a:ext cx="510214" cy="523220"/>
            <a:chOff x="6457962" y="2287678"/>
            <a:chExt cx="510214" cy="523220"/>
          </a:xfrm>
        </p:grpSpPr>
        <p:sp>
          <p:nvSpPr>
            <p:cNvPr id="17" name="ZoneTexte 16"/>
            <p:cNvSpPr txBox="1"/>
            <p:nvPr/>
          </p:nvSpPr>
          <p:spPr>
            <a:xfrm>
              <a:off x="6640842" y="2417218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D</a:t>
              </a:r>
              <a:endParaRPr lang="fr-FR" dirty="0"/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6457962" y="2287678"/>
              <a:ext cx="3706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dirty="0" smtClean="0"/>
                <a:t>X</a:t>
              </a:r>
              <a:endParaRPr lang="fr-FR" sz="2800" dirty="0"/>
            </a:p>
          </p:txBody>
        </p:sp>
      </p:grpSp>
      <p:sp>
        <p:nvSpPr>
          <p:cNvPr id="35" name="Ellipse 34"/>
          <p:cNvSpPr/>
          <p:nvPr/>
        </p:nvSpPr>
        <p:spPr>
          <a:xfrm>
            <a:off x="2752608" y="5518036"/>
            <a:ext cx="216024" cy="216024"/>
          </a:xfrm>
          <a:prstGeom prst="ellipse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6" name="Connecteur droit 35"/>
          <p:cNvCxnSpPr/>
          <p:nvPr/>
        </p:nvCxnSpPr>
        <p:spPr>
          <a:xfrm flipV="1">
            <a:off x="2868240" y="4142264"/>
            <a:ext cx="0" cy="13681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flipV="1">
            <a:off x="6288620" y="4142264"/>
            <a:ext cx="0" cy="13681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2868240" y="4142264"/>
            <a:ext cx="342038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6124953" y="377293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2675054" y="377293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47" name="ZoneTexte 46"/>
          <p:cNvSpPr txBox="1"/>
          <p:nvPr/>
        </p:nvSpPr>
        <p:spPr>
          <a:xfrm>
            <a:off x="1841354" y="4701540"/>
            <a:ext cx="904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H = 7 m</a:t>
            </a:r>
            <a:endParaRPr lang="fr-FR" dirty="0"/>
          </a:p>
        </p:txBody>
      </p:sp>
      <p:cxnSp>
        <p:nvCxnSpPr>
          <p:cNvPr id="49" name="Connecteur droit avec flèche 48"/>
          <p:cNvCxnSpPr/>
          <p:nvPr/>
        </p:nvCxnSpPr>
        <p:spPr>
          <a:xfrm flipH="1">
            <a:off x="6278460" y="5513864"/>
            <a:ext cx="29220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ZoneTexte 51"/>
          <p:cNvSpPr txBox="1"/>
          <p:nvPr/>
        </p:nvSpPr>
        <p:spPr>
          <a:xfrm>
            <a:off x="6595122" y="5183278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1</a:t>
            </a:r>
            <a:endParaRPr lang="fr-FR" sz="2800" dirty="0"/>
          </a:p>
        </p:txBody>
      </p:sp>
      <p:sp>
        <p:nvSpPr>
          <p:cNvPr id="53" name="ZoneTexte 52"/>
          <p:cNvSpPr txBox="1"/>
          <p:nvPr/>
        </p:nvSpPr>
        <p:spPr>
          <a:xfrm>
            <a:off x="5957313" y="525883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</a:t>
            </a:r>
            <a:endParaRPr lang="fr-FR" dirty="0"/>
          </a:p>
        </p:txBody>
      </p:sp>
      <p:sp>
        <p:nvSpPr>
          <p:cNvPr id="54" name="Triangle isocèle 53"/>
          <p:cNvSpPr/>
          <p:nvPr/>
        </p:nvSpPr>
        <p:spPr>
          <a:xfrm>
            <a:off x="6134100" y="5524500"/>
            <a:ext cx="300533" cy="259080"/>
          </a:xfrm>
          <a:prstGeom prst="triangle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ZoneTexte 54"/>
          <p:cNvSpPr txBox="1"/>
          <p:nvPr/>
        </p:nvSpPr>
        <p:spPr>
          <a:xfrm>
            <a:off x="4236720" y="4831080"/>
            <a:ext cx="340158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2400" dirty="0" smtClean="0"/>
              <a:t>1</a:t>
            </a:r>
            <a:endParaRPr lang="fr-FR" sz="2400" dirty="0"/>
          </a:p>
        </p:txBody>
      </p:sp>
      <p:grpSp>
        <p:nvGrpSpPr>
          <p:cNvPr id="56" name="Groupe 55"/>
          <p:cNvGrpSpPr/>
          <p:nvPr/>
        </p:nvGrpSpPr>
        <p:grpSpPr>
          <a:xfrm>
            <a:off x="1358731" y="5152152"/>
            <a:ext cx="853532" cy="704612"/>
            <a:chOff x="1358731" y="2134632"/>
            <a:chExt cx="853532" cy="704612"/>
          </a:xfrm>
        </p:grpSpPr>
        <p:cxnSp>
          <p:nvCxnSpPr>
            <p:cNvPr id="57" name="Connecteur droit avec flèche 56"/>
            <p:cNvCxnSpPr/>
            <p:nvPr/>
          </p:nvCxnSpPr>
          <p:spPr>
            <a:xfrm flipV="1">
              <a:off x="1645920" y="236220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avec flèche 57"/>
            <p:cNvCxnSpPr/>
            <p:nvPr/>
          </p:nvCxnSpPr>
          <p:spPr>
            <a:xfrm rot="5400000" flipV="1">
              <a:off x="1775460" y="250698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ZoneTexte 58"/>
            <p:cNvSpPr txBox="1"/>
            <p:nvPr/>
          </p:nvSpPr>
          <p:spPr>
            <a:xfrm>
              <a:off x="1358731" y="2134632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Y</a:t>
              </a:r>
              <a:endParaRPr lang="fr-FR" dirty="0"/>
            </a:p>
          </p:txBody>
        </p:sp>
        <p:sp>
          <p:nvSpPr>
            <p:cNvPr id="60" name="ZoneTexte 59"/>
            <p:cNvSpPr txBox="1"/>
            <p:nvPr/>
          </p:nvSpPr>
          <p:spPr>
            <a:xfrm>
              <a:off x="1907371" y="2469912"/>
              <a:ext cx="304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</p:grpSp>
      <p:grpSp>
        <p:nvGrpSpPr>
          <p:cNvPr id="50" name="Groupe 49"/>
          <p:cNvGrpSpPr/>
          <p:nvPr/>
        </p:nvGrpSpPr>
        <p:grpSpPr>
          <a:xfrm>
            <a:off x="2760228" y="1124744"/>
            <a:ext cx="3528392" cy="1584176"/>
            <a:chOff x="2760228" y="1124744"/>
            <a:chExt cx="3528392" cy="1584176"/>
          </a:xfrm>
        </p:grpSpPr>
        <p:sp>
          <p:nvSpPr>
            <p:cNvPr id="51" name="Ellipse 50"/>
            <p:cNvSpPr/>
            <p:nvPr/>
          </p:nvSpPr>
          <p:spPr>
            <a:xfrm>
              <a:off x="2760228" y="2492896"/>
              <a:ext cx="216024" cy="216024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61" name="Connecteur droit 60"/>
            <p:cNvCxnSpPr/>
            <p:nvPr/>
          </p:nvCxnSpPr>
          <p:spPr>
            <a:xfrm flipV="1">
              <a:off x="2868240" y="1124744"/>
              <a:ext cx="0" cy="13681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necteur droit 62"/>
            <p:cNvCxnSpPr/>
            <p:nvPr/>
          </p:nvCxnSpPr>
          <p:spPr>
            <a:xfrm flipV="1">
              <a:off x="6288620" y="1124744"/>
              <a:ext cx="0" cy="13681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cteur droit 63"/>
            <p:cNvCxnSpPr/>
            <p:nvPr/>
          </p:nvCxnSpPr>
          <p:spPr>
            <a:xfrm>
              <a:off x="2868240" y="1124744"/>
              <a:ext cx="342038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5" name="Connecteur droit avec flèche 64"/>
          <p:cNvCxnSpPr/>
          <p:nvPr/>
        </p:nvCxnSpPr>
        <p:spPr>
          <a:xfrm>
            <a:off x="1872086" y="1124744"/>
            <a:ext cx="10080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avec flèche 65"/>
          <p:cNvCxnSpPr/>
          <p:nvPr/>
        </p:nvCxnSpPr>
        <p:spPr>
          <a:xfrm>
            <a:off x="6288620" y="1124744"/>
            <a:ext cx="5040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Arc 66"/>
          <p:cNvSpPr/>
          <p:nvPr/>
        </p:nvSpPr>
        <p:spPr>
          <a:xfrm rot="10800000" flipV="1">
            <a:off x="6173331" y="812032"/>
            <a:ext cx="502920" cy="502920"/>
          </a:xfrm>
          <a:prstGeom prst="arc">
            <a:avLst>
              <a:gd name="adj1" fmla="val 17922208"/>
              <a:gd name="adj2" fmla="val 4318313"/>
            </a:avLst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ZoneTexte 67"/>
          <p:cNvSpPr txBox="1"/>
          <p:nvPr/>
        </p:nvSpPr>
        <p:spPr>
          <a:xfrm>
            <a:off x="4870310" y="520978"/>
            <a:ext cx="1641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</a:t>
            </a:r>
            <a:r>
              <a:rPr lang="fr-FR" sz="1050" dirty="0" smtClean="0"/>
              <a:t>en C</a:t>
            </a:r>
            <a:r>
              <a:rPr lang="fr-FR" dirty="0" smtClean="0"/>
              <a:t> = 20 </a:t>
            </a:r>
            <a:r>
              <a:rPr lang="fr-FR" dirty="0" err="1" smtClean="0"/>
              <a:t>KN.m</a:t>
            </a:r>
            <a:endParaRPr lang="fr-FR" dirty="0"/>
          </a:p>
        </p:txBody>
      </p:sp>
      <p:sp>
        <p:nvSpPr>
          <p:cNvPr id="69" name="ZoneTexte 68"/>
          <p:cNvSpPr txBox="1"/>
          <p:nvPr/>
        </p:nvSpPr>
        <p:spPr>
          <a:xfrm>
            <a:off x="1587331" y="755412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F</a:t>
            </a:r>
            <a:r>
              <a:rPr lang="fr-FR" baseline="-25000" dirty="0" smtClean="0"/>
              <a:t>1</a:t>
            </a:r>
            <a:r>
              <a:rPr lang="fr-FR" dirty="0" smtClean="0"/>
              <a:t> = 16 KN</a:t>
            </a:r>
            <a:endParaRPr lang="fr-FR" dirty="0"/>
          </a:p>
        </p:txBody>
      </p:sp>
      <p:sp>
        <p:nvSpPr>
          <p:cNvPr id="70" name="ZoneTexte 69"/>
          <p:cNvSpPr txBox="1"/>
          <p:nvPr/>
        </p:nvSpPr>
        <p:spPr>
          <a:xfrm>
            <a:off x="6533792" y="755412"/>
            <a:ext cx="1029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F</a:t>
            </a:r>
            <a:r>
              <a:rPr lang="fr-FR" baseline="-25000" dirty="0"/>
              <a:t>2</a:t>
            </a:r>
            <a:r>
              <a:rPr lang="fr-FR" dirty="0" smtClean="0"/>
              <a:t> = 8 KN</a:t>
            </a:r>
            <a:endParaRPr lang="fr-FR" dirty="0"/>
          </a:p>
        </p:txBody>
      </p:sp>
      <p:sp>
        <p:nvSpPr>
          <p:cNvPr id="71" name="ZoneTexte 70"/>
          <p:cNvSpPr txBox="1"/>
          <p:nvPr/>
        </p:nvSpPr>
        <p:spPr>
          <a:xfrm>
            <a:off x="2465407" y="241721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</a:t>
            </a:r>
            <a:endParaRPr lang="fr-FR" dirty="0"/>
          </a:p>
        </p:txBody>
      </p:sp>
      <p:sp>
        <p:nvSpPr>
          <p:cNvPr id="72" name="ZoneTexte 71"/>
          <p:cNvSpPr txBox="1"/>
          <p:nvPr/>
        </p:nvSpPr>
        <p:spPr>
          <a:xfrm>
            <a:off x="5941815" y="221881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</a:t>
            </a:r>
            <a:endParaRPr lang="fr-FR" dirty="0"/>
          </a:p>
        </p:txBody>
      </p:sp>
      <p:sp>
        <p:nvSpPr>
          <p:cNvPr id="73" name="ZoneTexte 72"/>
          <p:cNvSpPr txBox="1"/>
          <p:nvPr/>
        </p:nvSpPr>
        <p:spPr>
          <a:xfrm>
            <a:off x="6262113" y="75541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74" name="ZoneTexte 73"/>
          <p:cNvSpPr txBox="1"/>
          <p:nvPr/>
        </p:nvSpPr>
        <p:spPr>
          <a:xfrm>
            <a:off x="2675054" y="75541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75" name="ZoneTexte 74"/>
          <p:cNvSpPr txBox="1"/>
          <p:nvPr/>
        </p:nvSpPr>
        <p:spPr>
          <a:xfrm>
            <a:off x="1841354" y="1684020"/>
            <a:ext cx="904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H = 7 m</a:t>
            </a:r>
            <a:endParaRPr lang="fr-FR" dirty="0"/>
          </a:p>
        </p:txBody>
      </p:sp>
      <p:sp>
        <p:nvSpPr>
          <p:cNvPr id="76" name="ZoneTexte 75"/>
          <p:cNvSpPr txBox="1"/>
          <p:nvPr/>
        </p:nvSpPr>
        <p:spPr>
          <a:xfrm>
            <a:off x="4125978" y="2866276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 = 16m</a:t>
            </a:r>
            <a:endParaRPr lang="fr-FR" dirty="0"/>
          </a:p>
        </p:txBody>
      </p:sp>
      <p:grpSp>
        <p:nvGrpSpPr>
          <p:cNvPr id="77" name="Groupe 76"/>
          <p:cNvGrpSpPr/>
          <p:nvPr/>
        </p:nvGrpSpPr>
        <p:grpSpPr>
          <a:xfrm>
            <a:off x="1358731" y="2134632"/>
            <a:ext cx="853532" cy="704612"/>
            <a:chOff x="1358731" y="2134632"/>
            <a:chExt cx="853532" cy="704612"/>
          </a:xfrm>
        </p:grpSpPr>
        <p:cxnSp>
          <p:nvCxnSpPr>
            <p:cNvPr id="78" name="Connecteur droit avec flèche 77"/>
            <p:cNvCxnSpPr/>
            <p:nvPr/>
          </p:nvCxnSpPr>
          <p:spPr>
            <a:xfrm flipV="1">
              <a:off x="1645920" y="236220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necteur droit avec flèche 78"/>
            <p:cNvCxnSpPr/>
            <p:nvPr/>
          </p:nvCxnSpPr>
          <p:spPr>
            <a:xfrm rot="5400000" flipV="1">
              <a:off x="1775460" y="250698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ZoneTexte 79"/>
            <p:cNvSpPr txBox="1"/>
            <p:nvPr/>
          </p:nvSpPr>
          <p:spPr>
            <a:xfrm>
              <a:off x="1358731" y="2134632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Y</a:t>
              </a:r>
              <a:endParaRPr lang="fr-FR" dirty="0"/>
            </a:p>
          </p:txBody>
        </p:sp>
        <p:sp>
          <p:nvSpPr>
            <p:cNvPr id="81" name="ZoneTexte 80"/>
            <p:cNvSpPr txBox="1"/>
            <p:nvPr/>
          </p:nvSpPr>
          <p:spPr>
            <a:xfrm>
              <a:off x="1907371" y="2469912"/>
              <a:ext cx="304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</p:grpSp>
      <p:cxnSp>
        <p:nvCxnSpPr>
          <p:cNvPr id="82" name="Connecteur droit avec flèche 81"/>
          <p:cNvCxnSpPr/>
          <p:nvPr/>
        </p:nvCxnSpPr>
        <p:spPr>
          <a:xfrm>
            <a:off x="2877926" y="2854484"/>
            <a:ext cx="3431434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riangle isocèle 82"/>
          <p:cNvSpPr/>
          <p:nvPr/>
        </p:nvSpPr>
        <p:spPr>
          <a:xfrm>
            <a:off x="6131224" y="2459247"/>
            <a:ext cx="300533" cy="259080"/>
          </a:xfrm>
          <a:prstGeom prst="triangle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ZoneTexte 83"/>
          <p:cNvSpPr txBox="1"/>
          <p:nvPr/>
        </p:nvSpPr>
        <p:spPr>
          <a:xfrm>
            <a:off x="4389120" y="1688189"/>
            <a:ext cx="340158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2400" dirty="0" smtClean="0"/>
              <a:t>0</a:t>
            </a:r>
            <a:endParaRPr lang="fr-FR" sz="2400" dirty="0"/>
          </a:p>
        </p:txBody>
      </p:sp>
      <p:sp>
        <p:nvSpPr>
          <p:cNvPr id="85" name="ZoneTexte 84"/>
          <p:cNvSpPr txBox="1"/>
          <p:nvPr/>
        </p:nvSpPr>
        <p:spPr>
          <a:xfrm>
            <a:off x="4114476" y="5925778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 = 16m</a:t>
            </a:r>
            <a:endParaRPr lang="fr-FR" dirty="0"/>
          </a:p>
        </p:txBody>
      </p:sp>
      <p:cxnSp>
        <p:nvCxnSpPr>
          <p:cNvPr id="86" name="Connecteur droit avec flèche 85"/>
          <p:cNvCxnSpPr/>
          <p:nvPr/>
        </p:nvCxnSpPr>
        <p:spPr>
          <a:xfrm>
            <a:off x="2866424" y="5913986"/>
            <a:ext cx="3431434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Connecteur droit 35"/>
          <p:cNvCxnSpPr/>
          <p:nvPr/>
        </p:nvCxnSpPr>
        <p:spPr>
          <a:xfrm flipV="1">
            <a:off x="2868240" y="4142264"/>
            <a:ext cx="0" cy="13681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flipV="1">
            <a:off x="6288620" y="4142264"/>
            <a:ext cx="0" cy="13681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2868240" y="4142264"/>
            <a:ext cx="342038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6124953" y="377293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2675054" y="377293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47" name="ZoneTexte 46"/>
          <p:cNvSpPr txBox="1"/>
          <p:nvPr/>
        </p:nvSpPr>
        <p:spPr>
          <a:xfrm>
            <a:off x="1841354" y="4701540"/>
            <a:ext cx="904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H = 7 m</a:t>
            </a:r>
            <a:endParaRPr lang="fr-FR" dirty="0"/>
          </a:p>
        </p:txBody>
      </p:sp>
      <p:sp>
        <p:nvSpPr>
          <p:cNvPr id="53" name="ZoneTexte 52"/>
          <p:cNvSpPr txBox="1"/>
          <p:nvPr/>
        </p:nvSpPr>
        <p:spPr>
          <a:xfrm>
            <a:off x="5957313" y="525883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</a:t>
            </a:r>
            <a:endParaRPr lang="fr-FR" dirty="0"/>
          </a:p>
        </p:txBody>
      </p:sp>
      <p:sp>
        <p:nvSpPr>
          <p:cNvPr id="55" name="ZoneTexte 54"/>
          <p:cNvSpPr txBox="1"/>
          <p:nvPr/>
        </p:nvSpPr>
        <p:spPr>
          <a:xfrm>
            <a:off x="4236720" y="4831080"/>
            <a:ext cx="340158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2400" dirty="0" smtClean="0"/>
              <a:t>1</a:t>
            </a:r>
            <a:endParaRPr lang="fr-FR" sz="2400" dirty="0"/>
          </a:p>
        </p:txBody>
      </p:sp>
      <p:grpSp>
        <p:nvGrpSpPr>
          <p:cNvPr id="3" name="Groupe 55"/>
          <p:cNvGrpSpPr/>
          <p:nvPr/>
        </p:nvGrpSpPr>
        <p:grpSpPr>
          <a:xfrm>
            <a:off x="1358731" y="5152152"/>
            <a:ext cx="853532" cy="704612"/>
            <a:chOff x="1358731" y="2134632"/>
            <a:chExt cx="853532" cy="704612"/>
          </a:xfrm>
        </p:grpSpPr>
        <p:cxnSp>
          <p:nvCxnSpPr>
            <p:cNvPr id="57" name="Connecteur droit avec flèche 56"/>
            <p:cNvCxnSpPr/>
            <p:nvPr/>
          </p:nvCxnSpPr>
          <p:spPr>
            <a:xfrm flipV="1">
              <a:off x="1645920" y="236220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avec flèche 57"/>
            <p:cNvCxnSpPr/>
            <p:nvPr/>
          </p:nvCxnSpPr>
          <p:spPr>
            <a:xfrm rot="5400000" flipV="1">
              <a:off x="1775460" y="250698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ZoneTexte 58"/>
            <p:cNvSpPr txBox="1"/>
            <p:nvPr/>
          </p:nvSpPr>
          <p:spPr>
            <a:xfrm>
              <a:off x="1358731" y="2134632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Y</a:t>
              </a:r>
              <a:endParaRPr lang="fr-FR" dirty="0"/>
            </a:p>
          </p:txBody>
        </p:sp>
        <p:sp>
          <p:nvSpPr>
            <p:cNvPr id="60" name="ZoneTexte 59"/>
            <p:cNvSpPr txBox="1"/>
            <p:nvPr/>
          </p:nvSpPr>
          <p:spPr>
            <a:xfrm>
              <a:off x="1907371" y="2469912"/>
              <a:ext cx="304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</p:grpSp>
      <p:grpSp>
        <p:nvGrpSpPr>
          <p:cNvPr id="4" name="Groupe 49"/>
          <p:cNvGrpSpPr/>
          <p:nvPr/>
        </p:nvGrpSpPr>
        <p:grpSpPr>
          <a:xfrm>
            <a:off x="2868240" y="1124744"/>
            <a:ext cx="3420380" cy="1368152"/>
            <a:chOff x="2868240" y="1124744"/>
            <a:chExt cx="3420380" cy="1368152"/>
          </a:xfrm>
        </p:grpSpPr>
        <p:cxnSp>
          <p:nvCxnSpPr>
            <p:cNvPr id="61" name="Connecteur droit 60"/>
            <p:cNvCxnSpPr/>
            <p:nvPr/>
          </p:nvCxnSpPr>
          <p:spPr>
            <a:xfrm flipV="1">
              <a:off x="2868240" y="1124744"/>
              <a:ext cx="0" cy="13681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necteur droit 62"/>
            <p:cNvCxnSpPr/>
            <p:nvPr/>
          </p:nvCxnSpPr>
          <p:spPr>
            <a:xfrm flipV="1">
              <a:off x="6288620" y="1124744"/>
              <a:ext cx="0" cy="13681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cteur droit 63"/>
            <p:cNvCxnSpPr/>
            <p:nvPr/>
          </p:nvCxnSpPr>
          <p:spPr>
            <a:xfrm>
              <a:off x="2868240" y="1124744"/>
              <a:ext cx="342038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ZoneTexte 70"/>
          <p:cNvSpPr txBox="1"/>
          <p:nvPr/>
        </p:nvSpPr>
        <p:spPr>
          <a:xfrm>
            <a:off x="2419687" y="247817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</a:t>
            </a:r>
            <a:endParaRPr lang="fr-FR" dirty="0"/>
          </a:p>
        </p:txBody>
      </p:sp>
      <p:sp>
        <p:nvSpPr>
          <p:cNvPr id="72" name="ZoneTexte 71"/>
          <p:cNvSpPr txBox="1"/>
          <p:nvPr/>
        </p:nvSpPr>
        <p:spPr>
          <a:xfrm>
            <a:off x="6399015" y="247789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</a:t>
            </a:r>
            <a:endParaRPr lang="fr-FR" dirty="0"/>
          </a:p>
        </p:txBody>
      </p:sp>
      <p:sp>
        <p:nvSpPr>
          <p:cNvPr id="73" name="ZoneTexte 72"/>
          <p:cNvSpPr txBox="1"/>
          <p:nvPr/>
        </p:nvSpPr>
        <p:spPr>
          <a:xfrm>
            <a:off x="6262113" y="75541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74" name="ZoneTexte 73"/>
          <p:cNvSpPr txBox="1"/>
          <p:nvPr/>
        </p:nvSpPr>
        <p:spPr>
          <a:xfrm>
            <a:off x="2675054" y="75541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75" name="ZoneTexte 74"/>
          <p:cNvSpPr txBox="1"/>
          <p:nvPr/>
        </p:nvSpPr>
        <p:spPr>
          <a:xfrm>
            <a:off x="1841354" y="1684020"/>
            <a:ext cx="904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H = 7 m</a:t>
            </a:r>
            <a:endParaRPr lang="fr-FR" dirty="0"/>
          </a:p>
        </p:txBody>
      </p:sp>
      <p:sp>
        <p:nvSpPr>
          <p:cNvPr id="76" name="ZoneTexte 75"/>
          <p:cNvSpPr txBox="1"/>
          <p:nvPr/>
        </p:nvSpPr>
        <p:spPr>
          <a:xfrm>
            <a:off x="4125978" y="2866276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 = 16m</a:t>
            </a:r>
            <a:endParaRPr lang="fr-FR" dirty="0"/>
          </a:p>
        </p:txBody>
      </p:sp>
      <p:grpSp>
        <p:nvGrpSpPr>
          <p:cNvPr id="5" name="Groupe 76"/>
          <p:cNvGrpSpPr/>
          <p:nvPr/>
        </p:nvGrpSpPr>
        <p:grpSpPr>
          <a:xfrm>
            <a:off x="1358731" y="2134632"/>
            <a:ext cx="853532" cy="704612"/>
            <a:chOff x="1358731" y="2134632"/>
            <a:chExt cx="853532" cy="704612"/>
          </a:xfrm>
        </p:grpSpPr>
        <p:cxnSp>
          <p:nvCxnSpPr>
            <p:cNvPr id="78" name="Connecteur droit avec flèche 77"/>
            <p:cNvCxnSpPr/>
            <p:nvPr/>
          </p:nvCxnSpPr>
          <p:spPr>
            <a:xfrm flipV="1">
              <a:off x="1645920" y="236220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necteur droit avec flèche 78"/>
            <p:cNvCxnSpPr/>
            <p:nvPr/>
          </p:nvCxnSpPr>
          <p:spPr>
            <a:xfrm rot="5400000" flipV="1">
              <a:off x="1775460" y="250698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ZoneTexte 79"/>
            <p:cNvSpPr txBox="1"/>
            <p:nvPr/>
          </p:nvSpPr>
          <p:spPr>
            <a:xfrm>
              <a:off x="1358731" y="2134632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Y</a:t>
              </a:r>
              <a:endParaRPr lang="fr-FR" dirty="0"/>
            </a:p>
          </p:txBody>
        </p:sp>
        <p:sp>
          <p:nvSpPr>
            <p:cNvPr id="81" name="ZoneTexte 80"/>
            <p:cNvSpPr txBox="1"/>
            <p:nvPr/>
          </p:nvSpPr>
          <p:spPr>
            <a:xfrm>
              <a:off x="1907371" y="2469912"/>
              <a:ext cx="304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</p:grpSp>
      <p:cxnSp>
        <p:nvCxnSpPr>
          <p:cNvPr id="82" name="Connecteur droit avec flèche 81"/>
          <p:cNvCxnSpPr/>
          <p:nvPr/>
        </p:nvCxnSpPr>
        <p:spPr>
          <a:xfrm>
            <a:off x="2877926" y="2854484"/>
            <a:ext cx="3431434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ZoneTexte 83"/>
          <p:cNvSpPr txBox="1"/>
          <p:nvPr/>
        </p:nvSpPr>
        <p:spPr>
          <a:xfrm>
            <a:off x="4389120" y="1688189"/>
            <a:ext cx="340158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2400" dirty="0" smtClean="0"/>
              <a:t>0</a:t>
            </a:r>
            <a:endParaRPr lang="fr-FR" sz="2400" dirty="0"/>
          </a:p>
        </p:txBody>
      </p:sp>
      <p:sp>
        <p:nvSpPr>
          <p:cNvPr id="85" name="ZoneTexte 84"/>
          <p:cNvSpPr txBox="1"/>
          <p:nvPr/>
        </p:nvSpPr>
        <p:spPr>
          <a:xfrm>
            <a:off x="4114476" y="5925778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 = 16m</a:t>
            </a:r>
            <a:endParaRPr lang="fr-FR" dirty="0"/>
          </a:p>
        </p:txBody>
      </p:sp>
      <p:cxnSp>
        <p:nvCxnSpPr>
          <p:cNvPr id="86" name="Connecteur droit avec flèche 85"/>
          <p:cNvCxnSpPr/>
          <p:nvPr/>
        </p:nvCxnSpPr>
        <p:spPr>
          <a:xfrm>
            <a:off x="2866424" y="5913986"/>
            <a:ext cx="3431434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Connecteur droit 35"/>
          <p:cNvCxnSpPr/>
          <p:nvPr/>
        </p:nvCxnSpPr>
        <p:spPr>
          <a:xfrm flipV="1">
            <a:off x="2868240" y="4142264"/>
            <a:ext cx="0" cy="13681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flipV="1">
            <a:off x="6288620" y="4142264"/>
            <a:ext cx="0" cy="13681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2868240" y="4142264"/>
            <a:ext cx="342038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6124953" y="377293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2675054" y="377293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47" name="ZoneTexte 46"/>
          <p:cNvSpPr txBox="1"/>
          <p:nvPr/>
        </p:nvSpPr>
        <p:spPr>
          <a:xfrm>
            <a:off x="1841354" y="4701540"/>
            <a:ext cx="904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H = 7 m</a:t>
            </a:r>
            <a:endParaRPr lang="fr-FR" dirty="0"/>
          </a:p>
        </p:txBody>
      </p:sp>
      <p:cxnSp>
        <p:nvCxnSpPr>
          <p:cNvPr id="49" name="Connecteur droit avec flèche 48"/>
          <p:cNvCxnSpPr/>
          <p:nvPr/>
        </p:nvCxnSpPr>
        <p:spPr>
          <a:xfrm flipH="1">
            <a:off x="6278460" y="5513864"/>
            <a:ext cx="29220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ZoneTexte 51"/>
          <p:cNvSpPr txBox="1"/>
          <p:nvPr/>
        </p:nvSpPr>
        <p:spPr>
          <a:xfrm>
            <a:off x="6595122" y="5183278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1</a:t>
            </a:r>
            <a:endParaRPr lang="fr-FR" sz="2800" dirty="0"/>
          </a:p>
        </p:txBody>
      </p:sp>
      <p:sp>
        <p:nvSpPr>
          <p:cNvPr id="53" name="ZoneTexte 52"/>
          <p:cNvSpPr txBox="1"/>
          <p:nvPr/>
        </p:nvSpPr>
        <p:spPr>
          <a:xfrm>
            <a:off x="5957313" y="525883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</a:t>
            </a:r>
            <a:endParaRPr lang="fr-FR" dirty="0"/>
          </a:p>
        </p:txBody>
      </p:sp>
      <p:sp>
        <p:nvSpPr>
          <p:cNvPr id="55" name="ZoneTexte 54"/>
          <p:cNvSpPr txBox="1"/>
          <p:nvPr/>
        </p:nvSpPr>
        <p:spPr>
          <a:xfrm>
            <a:off x="4236720" y="4831080"/>
            <a:ext cx="340158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2400" dirty="0" smtClean="0"/>
              <a:t>1</a:t>
            </a:r>
            <a:endParaRPr lang="fr-FR" sz="2400" dirty="0"/>
          </a:p>
        </p:txBody>
      </p:sp>
      <p:grpSp>
        <p:nvGrpSpPr>
          <p:cNvPr id="3" name="Groupe 55"/>
          <p:cNvGrpSpPr/>
          <p:nvPr/>
        </p:nvGrpSpPr>
        <p:grpSpPr>
          <a:xfrm>
            <a:off x="1358731" y="5152152"/>
            <a:ext cx="853532" cy="704612"/>
            <a:chOff x="1358731" y="2134632"/>
            <a:chExt cx="853532" cy="704612"/>
          </a:xfrm>
        </p:grpSpPr>
        <p:cxnSp>
          <p:nvCxnSpPr>
            <p:cNvPr id="57" name="Connecteur droit avec flèche 56"/>
            <p:cNvCxnSpPr/>
            <p:nvPr/>
          </p:nvCxnSpPr>
          <p:spPr>
            <a:xfrm flipV="1">
              <a:off x="1645920" y="236220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avec flèche 57"/>
            <p:cNvCxnSpPr/>
            <p:nvPr/>
          </p:nvCxnSpPr>
          <p:spPr>
            <a:xfrm rot="5400000" flipV="1">
              <a:off x="1775460" y="250698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ZoneTexte 58"/>
            <p:cNvSpPr txBox="1"/>
            <p:nvPr/>
          </p:nvSpPr>
          <p:spPr>
            <a:xfrm>
              <a:off x="1358731" y="2134632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Y</a:t>
              </a:r>
              <a:endParaRPr lang="fr-FR" dirty="0"/>
            </a:p>
          </p:txBody>
        </p:sp>
        <p:sp>
          <p:nvSpPr>
            <p:cNvPr id="60" name="ZoneTexte 59"/>
            <p:cNvSpPr txBox="1"/>
            <p:nvPr/>
          </p:nvSpPr>
          <p:spPr>
            <a:xfrm>
              <a:off x="1907371" y="2469912"/>
              <a:ext cx="304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</p:grpSp>
      <p:sp>
        <p:nvSpPr>
          <p:cNvPr id="76" name="ZoneTexte 75"/>
          <p:cNvSpPr txBox="1"/>
          <p:nvPr/>
        </p:nvSpPr>
        <p:spPr>
          <a:xfrm>
            <a:off x="4125978" y="3306223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 = 16m</a:t>
            </a:r>
            <a:endParaRPr lang="fr-FR" dirty="0"/>
          </a:p>
        </p:txBody>
      </p:sp>
      <p:grpSp>
        <p:nvGrpSpPr>
          <p:cNvPr id="5" name="Groupe 76"/>
          <p:cNvGrpSpPr/>
          <p:nvPr/>
        </p:nvGrpSpPr>
        <p:grpSpPr>
          <a:xfrm>
            <a:off x="1358731" y="2134632"/>
            <a:ext cx="853532" cy="704612"/>
            <a:chOff x="1358731" y="2134632"/>
            <a:chExt cx="853532" cy="704612"/>
          </a:xfrm>
        </p:grpSpPr>
        <p:cxnSp>
          <p:nvCxnSpPr>
            <p:cNvPr id="78" name="Connecteur droit avec flèche 77"/>
            <p:cNvCxnSpPr/>
            <p:nvPr/>
          </p:nvCxnSpPr>
          <p:spPr>
            <a:xfrm flipV="1">
              <a:off x="1645920" y="236220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necteur droit avec flèche 78"/>
            <p:cNvCxnSpPr/>
            <p:nvPr/>
          </p:nvCxnSpPr>
          <p:spPr>
            <a:xfrm rot="5400000" flipV="1">
              <a:off x="1775460" y="250698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ZoneTexte 79"/>
            <p:cNvSpPr txBox="1"/>
            <p:nvPr/>
          </p:nvSpPr>
          <p:spPr>
            <a:xfrm>
              <a:off x="1358731" y="2134632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Y</a:t>
              </a:r>
              <a:endParaRPr lang="fr-FR" dirty="0"/>
            </a:p>
          </p:txBody>
        </p:sp>
        <p:sp>
          <p:nvSpPr>
            <p:cNvPr id="81" name="ZoneTexte 80"/>
            <p:cNvSpPr txBox="1"/>
            <p:nvPr/>
          </p:nvSpPr>
          <p:spPr>
            <a:xfrm>
              <a:off x="1907371" y="2469912"/>
              <a:ext cx="304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</p:grpSp>
      <p:cxnSp>
        <p:nvCxnSpPr>
          <p:cNvPr id="82" name="Connecteur droit avec flèche 81"/>
          <p:cNvCxnSpPr/>
          <p:nvPr/>
        </p:nvCxnSpPr>
        <p:spPr>
          <a:xfrm>
            <a:off x="2877926" y="3294431"/>
            <a:ext cx="3431434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oupe 49"/>
          <p:cNvGrpSpPr/>
          <p:nvPr/>
        </p:nvGrpSpPr>
        <p:grpSpPr>
          <a:xfrm>
            <a:off x="1587331" y="520978"/>
            <a:ext cx="5975910" cy="2067164"/>
            <a:chOff x="1587331" y="520978"/>
            <a:chExt cx="5975910" cy="2067164"/>
          </a:xfrm>
        </p:grpSpPr>
        <p:grpSp>
          <p:nvGrpSpPr>
            <p:cNvPr id="4" name="Groupe 49"/>
            <p:cNvGrpSpPr/>
            <p:nvPr/>
          </p:nvGrpSpPr>
          <p:grpSpPr>
            <a:xfrm>
              <a:off x="2868240" y="1124744"/>
              <a:ext cx="3420380" cy="1368152"/>
              <a:chOff x="2868240" y="1124744"/>
              <a:chExt cx="3420380" cy="1368152"/>
            </a:xfrm>
          </p:grpSpPr>
          <p:cxnSp>
            <p:nvCxnSpPr>
              <p:cNvPr id="61" name="Connecteur droit 60"/>
              <p:cNvCxnSpPr/>
              <p:nvPr/>
            </p:nvCxnSpPr>
            <p:spPr>
              <a:xfrm flipV="1">
                <a:off x="2868240" y="1124744"/>
                <a:ext cx="0" cy="136815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Connecteur droit 62"/>
              <p:cNvCxnSpPr/>
              <p:nvPr/>
            </p:nvCxnSpPr>
            <p:spPr>
              <a:xfrm flipV="1">
                <a:off x="6288620" y="1124744"/>
                <a:ext cx="0" cy="136815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Connecteur droit 63"/>
              <p:cNvCxnSpPr/>
              <p:nvPr/>
            </p:nvCxnSpPr>
            <p:spPr>
              <a:xfrm>
                <a:off x="2868240" y="1124744"/>
                <a:ext cx="342038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5" name="Connecteur droit avec flèche 64"/>
            <p:cNvCxnSpPr/>
            <p:nvPr/>
          </p:nvCxnSpPr>
          <p:spPr>
            <a:xfrm>
              <a:off x="1872086" y="1124744"/>
              <a:ext cx="10080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necteur droit avec flèche 65"/>
            <p:cNvCxnSpPr/>
            <p:nvPr/>
          </p:nvCxnSpPr>
          <p:spPr>
            <a:xfrm>
              <a:off x="6288620" y="1124744"/>
              <a:ext cx="5040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Arc 66"/>
            <p:cNvSpPr/>
            <p:nvPr/>
          </p:nvSpPr>
          <p:spPr>
            <a:xfrm rot="10800000" flipV="1">
              <a:off x="6173331" y="812032"/>
              <a:ext cx="502920" cy="502920"/>
            </a:xfrm>
            <a:prstGeom prst="arc">
              <a:avLst>
                <a:gd name="adj1" fmla="val 17922208"/>
                <a:gd name="adj2" fmla="val 4318313"/>
              </a:avLst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8" name="ZoneTexte 67"/>
            <p:cNvSpPr txBox="1"/>
            <p:nvPr/>
          </p:nvSpPr>
          <p:spPr>
            <a:xfrm>
              <a:off x="4870310" y="520978"/>
              <a:ext cx="16417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M</a:t>
              </a:r>
              <a:r>
                <a:rPr lang="fr-FR" sz="1050" dirty="0" smtClean="0"/>
                <a:t>en C</a:t>
              </a:r>
              <a:r>
                <a:rPr lang="fr-FR" dirty="0" smtClean="0"/>
                <a:t> = 20 </a:t>
              </a:r>
              <a:r>
                <a:rPr lang="fr-FR" dirty="0" err="1" smtClean="0"/>
                <a:t>KN.m</a:t>
              </a:r>
              <a:endParaRPr lang="fr-FR" dirty="0"/>
            </a:p>
          </p:txBody>
        </p:sp>
        <p:sp>
          <p:nvSpPr>
            <p:cNvPr id="69" name="ZoneTexte 68"/>
            <p:cNvSpPr txBox="1"/>
            <p:nvPr/>
          </p:nvSpPr>
          <p:spPr>
            <a:xfrm>
              <a:off x="1587331" y="755412"/>
              <a:ext cx="1146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F</a:t>
              </a:r>
              <a:r>
                <a:rPr lang="fr-FR" baseline="-25000" dirty="0" smtClean="0"/>
                <a:t>1</a:t>
              </a:r>
              <a:r>
                <a:rPr lang="fr-FR" dirty="0" smtClean="0"/>
                <a:t> = 16 KN</a:t>
              </a:r>
              <a:endParaRPr lang="fr-FR" dirty="0"/>
            </a:p>
          </p:txBody>
        </p:sp>
        <p:sp>
          <p:nvSpPr>
            <p:cNvPr id="70" name="ZoneTexte 69"/>
            <p:cNvSpPr txBox="1"/>
            <p:nvPr/>
          </p:nvSpPr>
          <p:spPr>
            <a:xfrm>
              <a:off x="6533792" y="755412"/>
              <a:ext cx="10294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F</a:t>
              </a:r>
              <a:r>
                <a:rPr lang="fr-FR" baseline="-25000" dirty="0"/>
                <a:t>2</a:t>
              </a:r>
              <a:r>
                <a:rPr lang="fr-FR" dirty="0" smtClean="0"/>
                <a:t> = 8 KN</a:t>
              </a:r>
              <a:endParaRPr lang="fr-FR" dirty="0"/>
            </a:p>
          </p:txBody>
        </p:sp>
        <p:sp>
          <p:nvSpPr>
            <p:cNvPr id="71" name="ZoneTexte 70"/>
            <p:cNvSpPr txBox="1"/>
            <p:nvPr/>
          </p:nvSpPr>
          <p:spPr>
            <a:xfrm>
              <a:off x="2810464" y="2123920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A</a:t>
              </a:r>
              <a:endParaRPr lang="fr-FR" dirty="0"/>
            </a:p>
          </p:txBody>
        </p:sp>
        <p:sp>
          <p:nvSpPr>
            <p:cNvPr id="72" name="ZoneTexte 71"/>
            <p:cNvSpPr txBox="1"/>
            <p:nvPr/>
          </p:nvSpPr>
          <p:spPr>
            <a:xfrm>
              <a:off x="5941815" y="2218810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D</a:t>
              </a:r>
              <a:endParaRPr lang="fr-FR" dirty="0"/>
            </a:p>
          </p:txBody>
        </p:sp>
        <p:sp>
          <p:nvSpPr>
            <p:cNvPr id="73" name="ZoneTexte 72"/>
            <p:cNvSpPr txBox="1"/>
            <p:nvPr/>
          </p:nvSpPr>
          <p:spPr>
            <a:xfrm>
              <a:off x="6262113" y="75541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C</a:t>
              </a:r>
            </a:p>
          </p:txBody>
        </p:sp>
        <p:sp>
          <p:nvSpPr>
            <p:cNvPr id="74" name="ZoneTexte 73"/>
            <p:cNvSpPr txBox="1"/>
            <p:nvPr/>
          </p:nvSpPr>
          <p:spPr>
            <a:xfrm>
              <a:off x="2675054" y="75541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B</a:t>
              </a:r>
              <a:endParaRPr lang="fr-FR" dirty="0"/>
            </a:p>
          </p:txBody>
        </p:sp>
        <p:sp>
          <p:nvSpPr>
            <p:cNvPr id="75" name="ZoneTexte 74"/>
            <p:cNvSpPr txBox="1"/>
            <p:nvPr/>
          </p:nvSpPr>
          <p:spPr>
            <a:xfrm>
              <a:off x="1841354" y="1684020"/>
              <a:ext cx="9044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H = 7 m</a:t>
              </a:r>
              <a:endParaRPr lang="fr-FR" dirty="0"/>
            </a:p>
          </p:txBody>
        </p:sp>
        <p:sp>
          <p:nvSpPr>
            <p:cNvPr id="84" name="ZoneTexte 83"/>
            <p:cNvSpPr txBox="1"/>
            <p:nvPr/>
          </p:nvSpPr>
          <p:spPr>
            <a:xfrm>
              <a:off x="4389120" y="1688189"/>
              <a:ext cx="340158" cy="46166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400" dirty="0" smtClean="0"/>
                <a:t>0</a:t>
              </a:r>
              <a:endParaRPr lang="fr-FR" sz="2400" dirty="0"/>
            </a:p>
          </p:txBody>
        </p:sp>
      </p:grpSp>
      <p:sp>
        <p:nvSpPr>
          <p:cNvPr id="85" name="ZoneTexte 84"/>
          <p:cNvSpPr txBox="1"/>
          <p:nvPr/>
        </p:nvSpPr>
        <p:spPr>
          <a:xfrm>
            <a:off x="4114476" y="5925778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 = 16m</a:t>
            </a:r>
            <a:endParaRPr lang="fr-FR" dirty="0"/>
          </a:p>
        </p:txBody>
      </p:sp>
      <p:cxnSp>
        <p:nvCxnSpPr>
          <p:cNvPr id="86" name="Connecteur droit avec flèche 85"/>
          <p:cNvCxnSpPr/>
          <p:nvPr/>
        </p:nvCxnSpPr>
        <p:spPr>
          <a:xfrm>
            <a:off x="2866424" y="5913986"/>
            <a:ext cx="3431434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/>
          <p:nvPr/>
        </p:nvCxnSpPr>
        <p:spPr>
          <a:xfrm>
            <a:off x="2425700" y="5511800"/>
            <a:ext cx="46355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ZoneTexte 61"/>
          <p:cNvSpPr txBox="1"/>
          <p:nvPr/>
        </p:nvSpPr>
        <p:spPr>
          <a:xfrm>
            <a:off x="2267963" y="509881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1</a:t>
            </a:r>
            <a:endParaRPr lang="fr-FR" b="1" baseline="-25000" dirty="0"/>
          </a:p>
        </p:txBody>
      </p:sp>
      <p:cxnSp>
        <p:nvCxnSpPr>
          <p:cNvPr id="77" name="Connecteur droit avec flèche 76"/>
          <p:cNvCxnSpPr/>
          <p:nvPr/>
        </p:nvCxnSpPr>
        <p:spPr>
          <a:xfrm>
            <a:off x="2399821" y="2495550"/>
            <a:ext cx="46355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avec flèche 86"/>
          <p:cNvCxnSpPr/>
          <p:nvPr/>
        </p:nvCxnSpPr>
        <p:spPr>
          <a:xfrm flipV="1">
            <a:off x="2876550" y="2508250"/>
            <a:ext cx="0" cy="4381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avec flèche 87"/>
          <p:cNvCxnSpPr/>
          <p:nvPr/>
        </p:nvCxnSpPr>
        <p:spPr>
          <a:xfrm flipV="1">
            <a:off x="6286500" y="2508250"/>
            <a:ext cx="0" cy="4381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9" name="Groupe 88"/>
          <p:cNvGrpSpPr/>
          <p:nvPr/>
        </p:nvGrpSpPr>
        <p:grpSpPr>
          <a:xfrm>
            <a:off x="6378023" y="2598697"/>
            <a:ext cx="510214" cy="523220"/>
            <a:chOff x="6457962" y="2287678"/>
            <a:chExt cx="510214" cy="523220"/>
          </a:xfrm>
        </p:grpSpPr>
        <p:sp>
          <p:nvSpPr>
            <p:cNvPr id="90" name="ZoneTexte 89"/>
            <p:cNvSpPr txBox="1"/>
            <p:nvPr/>
          </p:nvSpPr>
          <p:spPr>
            <a:xfrm>
              <a:off x="6640842" y="2417218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D</a:t>
              </a:r>
              <a:endParaRPr lang="fr-FR" dirty="0"/>
            </a:p>
          </p:txBody>
        </p:sp>
        <p:sp>
          <p:nvSpPr>
            <p:cNvPr id="91" name="ZoneTexte 90"/>
            <p:cNvSpPr txBox="1"/>
            <p:nvPr/>
          </p:nvSpPr>
          <p:spPr>
            <a:xfrm>
              <a:off x="6457962" y="2287678"/>
              <a:ext cx="3706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dirty="0" smtClean="0"/>
                <a:t>Y</a:t>
              </a:r>
              <a:endParaRPr lang="fr-FR" sz="2800" dirty="0"/>
            </a:p>
          </p:txBody>
        </p:sp>
      </p:grpSp>
      <p:grpSp>
        <p:nvGrpSpPr>
          <p:cNvPr id="92" name="Groupe 91"/>
          <p:cNvGrpSpPr/>
          <p:nvPr/>
        </p:nvGrpSpPr>
        <p:grpSpPr>
          <a:xfrm>
            <a:off x="2979213" y="2598697"/>
            <a:ext cx="510214" cy="523220"/>
            <a:chOff x="6457962" y="2287678"/>
            <a:chExt cx="510214" cy="523220"/>
          </a:xfrm>
        </p:grpSpPr>
        <p:sp>
          <p:nvSpPr>
            <p:cNvPr id="93" name="ZoneTexte 92"/>
            <p:cNvSpPr txBox="1"/>
            <p:nvPr/>
          </p:nvSpPr>
          <p:spPr>
            <a:xfrm>
              <a:off x="6640842" y="2417218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A</a:t>
              </a:r>
              <a:endParaRPr lang="fr-FR" dirty="0"/>
            </a:p>
          </p:txBody>
        </p:sp>
        <p:sp>
          <p:nvSpPr>
            <p:cNvPr id="94" name="ZoneTexte 93"/>
            <p:cNvSpPr txBox="1"/>
            <p:nvPr/>
          </p:nvSpPr>
          <p:spPr>
            <a:xfrm>
              <a:off x="6457962" y="2287678"/>
              <a:ext cx="3706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dirty="0" smtClean="0"/>
                <a:t>Y</a:t>
              </a:r>
              <a:endParaRPr lang="fr-FR" sz="2800" dirty="0"/>
            </a:p>
          </p:txBody>
        </p:sp>
      </p:grpSp>
      <p:grpSp>
        <p:nvGrpSpPr>
          <p:cNvPr id="95" name="Groupe 94"/>
          <p:cNvGrpSpPr/>
          <p:nvPr/>
        </p:nvGrpSpPr>
        <p:grpSpPr>
          <a:xfrm>
            <a:off x="2047564" y="2012103"/>
            <a:ext cx="510214" cy="523220"/>
            <a:chOff x="6457962" y="2287678"/>
            <a:chExt cx="510214" cy="523220"/>
          </a:xfrm>
        </p:grpSpPr>
        <p:sp>
          <p:nvSpPr>
            <p:cNvPr id="96" name="ZoneTexte 95"/>
            <p:cNvSpPr txBox="1"/>
            <p:nvPr/>
          </p:nvSpPr>
          <p:spPr>
            <a:xfrm>
              <a:off x="6640842" y="2417218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A</a:t>
              </a:r>
              <a:endParaRPr lang="fr-FR" dirty="0"/>
            </a:p>
          </p:txBody>
        </p:sp>
        <p:sp>
          <p:nvSpPr>
            <p:cNvPr id="97" name="ZoneTexte 96"/>
            <p:cNvSpPr txBox="1"/>
            <p:nvPr/>
          </p:nvSpPr>
          <p:spPr>
            <a:xfrm>
              <a:off x="6457962" y="2287678"/>
              <a:ext cx="3706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dirty="0" smtClean="0"/>
                <a:t>X</a:t>
              </a:r>
              <a:endParaRPr lang="fr-FR" sz="2800" dirty="0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" name="Groupe 101"/>
          <p:cNvGrpSpPr/>
          <p:nvPr/>
        </p:nvGrpSpPr>
        <p:grpSpPr>
          <a:xfrm>
            <a:off x="6534034" y="753687"/>
            <a:ext cx="6103936" cy="2322476"/>
            <a:chOff x="1358731" y="3772932"/>
            <a:chExt cx="6103936" cy="2322476"/>
          </a:xfrm>
        </p:grpSpPr>
        <p:cxnSp>
          <p:nvCxnSpPr>
            <p:cNvPr id="36" name="Connecteur droit 35"/>
            <p:cNvCxnSpPr/>
            <p:nvPr/>
          </p:nvCxnSpPr>
          <p:spPr>
            <a:xfrm flipV="1">
              <a:off x="2868240" y="4142264"/>
              <a:ext cx="0" cy="13681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cteur droit 36"/>
            <p:cNvCxnSpPr/>
            <p:nvPr/>
          </p:nvCxnSpPr>
          <p:spPr>
            <a:xfrm flipV="1">
              <a:off x="6288620" y="4142264"/>
              <a:ext cx="0" cy="13681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37"/>
            <p:cNvCxnSpPr/>
            <p:nvPr/>
          </p:nvCxnSpPr>
          <p:spPr>
            <a:xfrm>
              <a:off x="2868240" y="4142264"/>
              <a:ext cx="342038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ZoneTexte 44"/>
            <p:cNvSpPr txBox="1"/>
            <p:nvPr/>
          </p:nvSpPr>
          <p:spPr>
            <a:xfrm>
              <a:off x="6124953" y="377293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C</a:t>
              </a:r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2675054" y="377293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B</a:t>
              </a:r>
              <a:endParaRPr lang="fr-FR" dirty="0"/>
            </a:p>
          </p:txBody>
        </p:sp>
        <p:sp>
          <p:nvSpPr>
            <p:cNvPr id="47" name="ZoneTexte 46"/>
            <p:cNvSpPr txBox="1"/>
            <p:nvPr/>
          </p:nvSpPr>
          <p:spPr>
            <a:xfrm>
              <a:off x="1841354" y="4701540"/>
              <a:ext cx="9044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H = 7 m</a:t>
              </a:r>
              <a:endParaRPr lang="fr-FR" dirty="0"/>
            </a:p>
          </p:txBody>
        </p:sp>
        <p:sp>
          <p:nvSpPr>
            <p:cNvPr id="48" name="ZoneTexte 47"/>
            <p:cNvSpPr txBox="1"/>
            <p:nvPr/>
          </p:nvSpPr>
          <p:spPr>
            <a:xfrm>
              <a:off x="4301238" y="5726076"/>
              <a:ext cx="9220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L = 16m</a:t>
              </a:r>
              <a:endParaRPr lang="fr-FR" dirty="0"/>
            </a:p>
          </p:txBody>
        </p:sp>
        <p:cxnSp>
          <p:nvCxnSpPr>
            <p:cNvPr id="49" name="Connecteur droit avec flèche 48"/>
            <p:cNvCxnSpPr/>
            <p:nvPr/>
          </p:nvCxnSpPr>
          <p:spPr>
            <a:xfrm flipH="1">
              <a:off x="6278460" y="5513864"/>
              <a:ext cx="29220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ZoneTexte 51"/>
            <p:cNvSpPr txBox="1"/>
            <p:nvPr/>
          </p:nvSpPr>
          <p:spPr>
            <a:xfrm>
              <a:off x="6595122" y="5183278"/>
              <a:ext cx="86754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dirty="0" smtClean="0"/>
                <a:t>1 KN</a:t>
              </a:r>
              <a:endParaRPr lang="fr-FR" sz="2800" dirty="0"/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5957313" y="5258832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D</a:t>
              </a:r>
              <a:endParaRPr lang="fr-FR" dirty="0"/>
            </a:p>
          </p:txBody>
        </p:sp>
        <p:sp>
          <p:nvSpPr>
            <p:cNvPr id="55" name="ZoneTexte 54"/>
            <p:cNvSpPr txBox="1"/>
            <p:nvPr/>
          </p:nvSpPr>
          <p:spPr>
            <a:xfrm>
              <a:off x="4236720" y="4831080"/>
              <a:ext cx="340158" cy="46166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400" dirty="0" smtClean="0"/>
                <a:t>1</a:t>
              </a:r>
              <a:endParaRPr lang="fr-FR" sz="2400" dirty="0"/>
            </a:p>
          </p:txBody>
        </p:sp>
        <p:grpSp>
          <p:nvGrpSpPr>
            <p:cNvPr id="4" name="Groupe 55"/>
            <p:cNvGrpSpPr/>
            <p:nvPr/>
          </p:nvGrpSpPr>
          <p:grpSpPr>
            <a:xfrm>
              <a:off x="1358731" y="5152152"/>
              <a:ext cx="853532" cy="704612"/>
              <a:chOff x="1358731" y="2134632"/>
              <a:chExt cx="853532" cy="704612"/>
            </a:xfrm>
          </p:grpSpPr>
          <p:cxnSp>
            <p:nvCxnSpPr>
              <p:cNvPr id="57" name="Connecteur droit avec flèche 56"/>
              <p:cNvCxnSpPr/>
              <p:nvPr/>
            </p:nvCxnSpPr>
            <p:spPr>
              <a:xfrm flipV="1">
                <a:off x="1645920" y="2362200"/>
                <a:ext cx="0" cy="29718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Connecteur droit avec flèche 57"/>
              <p:cNvCxnSpPr/>
              <p:nvPr/>
            </p:nvCxnSpPr>
            <p:spPr>
              <a:xfrm rot="5400000" flipV="1">
                <a:off x="1775460" y="2506980"/>
                <a:ext cx="0" cy="29718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ZoneTexte 58"/>
              <p:cNvSpPr txBox="1"/>
              <p:nvPr/>
            </p:nvSpPr>
            <p:spPr>
              <a:xfrm>
                <a:off x="1358731" y="2134632"/>
                <a:ext cx="2968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Y</a:t>
                </a:r>
                <a:endParaRPr lang="fr-FR" dirty="0"/>
              </a:p>
            </p:txBody>
          </p:sp>
          <p:sp>
            <p:nvSpPr>
              <p:cNvPr id="60" name="ZoneTexte 59"/>
              <p:cNvSpPr txBox="1"/>
              <p:nvPr/>
            </p:nvSpPr>
            <p:spPr>
              <a:xfrm>
                <a:off x="1907371" y="2469912"/>
                <a:ext cx="3048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X</a:t>
                </a:r>
                <a:endParaRPr lang="fr-FR" dirty="0"/>
              </a:p>
            </p:txBody>
          </p:sp>
        </p:grpSp>
        <p:sp>
          <p:nvSpPr>
            <p:cNvPr id="69" name="ZoneTexte 68"/>
            <p:cNvSpPr txBox="1"/>
            <p:nvPr/>
          </p:nvSpPr>
          <p:spPr>
            <a:xfrm>
              <a:off x="2915663" y="5238512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A</a:t>
              </a:r>
              <a:endParaRPr lang="fr-FR" dirty="0"/>
            </a:p>
          </p:txBody>
        </p:sp>
        <p:cxnSp>
          <p:nvCxnSpPr>
            <p:cNvPr id="71" name="Connecteur droit avec flèche 70"/>
            <p:cNvCxnSpPr/>
            <p:nvPr/>
          </p:nvCxnSpPr>
          <p:spPr>
            <a:xfrm>
              <a:off x="2425700" y="5511800"/>
              <a:ext cx="46355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ZoneTexte 72"/>
            <p:cNvSpPr txBox="1"/>
            <p:nvPr/>
          </p:nvSpPr>
          <p:spPr>
            <a:xfrm>
              <a:off x="2267963" y="5098812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smtClean="0"/>
                <a:t>1 KN</a:t>
              </a:r>
              <a:endParaRPr lang="fr-FR" b="1" baseline="-25000" dirty="0"/>
            </a:p>
          </p:txBody>
        </p:sp>
      </p:grpSp>
      <p:grpSp>
        <p:nvGrpSpPr>
          <p:cNvPr id="103" name="Groupe 102"/>
          <p:cNvGrpSpPr/>
          <p:nvPr/>
        </p:nvGrpSpPr>
        <p:grpSpPr>
          <a:xfrm>
            <a:off x="244104" y="520978"/>
            <a:ext cx="6439460" cy="2874363"/>
            <a:chOff x="1123781" y="520978"/>
            <a:chExt cx="6439460" cy="2874363"/>
          </a:xfrm>
        </p:grpSpPr>
        <p:grpSp>
          <p:nvGrpSpPr>
            <p:cNvPr id="3" name="Groupe 33"/>
            <p:cNvGrpSpPr/>
            <p:nvPr/>
          </p:nvGrpSpPr>
          <p:grpSpPr>
            <a:xfrm>
              <a:off x="1123781" y="2134632"/>
              <a:ext cx="853532" cy="704612"/>
              <a:chOff x="1358731" y="2134632"/>
              <a:chExt cx="853532" cy="704612"/>
            </a:xfrm>
          </p:grpSpPr>
          <p:cxnSp>
            <p:nvCxnSpPr>
              <p:cNvPr id="30" name="Connecteur droit avec flèche 29"/>
              <p:cNvCxnSpPr/>
              <p:nvPr/>
            </p:nvCxnSpPr>
            <p:spPr>
              <a:xfrm flipV="1">
                <a:off x="1620042" y="2362200"/>
                <a:ext cx="0" cy="29718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Connecteur droit avec flèche 30"/>
              <p:cNvCxnSpPr/>
              <p:nvPr/>
            </p:nvCxnSpPr>
            <p:spPr>
              <a:xfrm rot="5400000" flipV="1">
                <a:off x="1775460" y="2506980"/>
                <a:ext cx="0" cy="29718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ZoneTexte 31"/>
              <p:cNvSpPr txBox="1"/>
              <p:nvPr/>
            </p:nvSpPr>
            <p:spPr>
              <a:xfrm>
                <a:off x="1358731" y="2134632"/>
                <a:ext cx="2968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Y</a:t>
                </a:r>
                <a:endParaRPr lang="fr-FR" dirty="0"/>
              </a:p>
            </p:txBody>
          </p:sp>
          <p:sp>
            <p:nvSpPr>
              <p:cNvPr id="33" name="ZoneTexte 32"/>
              <p:cNvSpPr txBox="1"/>
              <p:nvPr/>
            </p:nvSpPr>
            <p:spPr>
              <a:xfrm>
                <a:off x="1907371" y="2469912"/>
                <a:ext cx="3048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X</a:t>
                </a:r>
                <a:endParaRPr lang="fr-FR" dirty="0"/>
              </a:p>
            </p:txBody>
          </p:sp>
        </p:grpSp>
        <p:cxnSp>
          <p:nvCxnSpPr>
            <p:cNvPr id="51" name="Connecteur droit avec flèche 50"/>
            <p:cNvCxnSpPr/>
            <p:nvPr/>
          </p:nvCxnSpPr>
          <p:spPr>
            <a:xfrm flipH="1">
              <a:off x="2882900" y="2495550"/>
              <a:ext cx="46355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avec flèche 61"/>
            <p:cNvCxnSpPr/>
            <p:nvPr/>
          </p:nvCxnSpPr>
          <p:spPr>
            <a:xfrm>
              <a:off x="2876550" y="2508250"/>
              <a:ext cx="0" cy="43815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cteur droit avec flèche 63"/>
            <p:cNvCxnSpPr/>
            <p:nvPr/>
          </p:nvCxnSpPr>
          <p:spPr>
            <a:xfrm flipV="1">
              <a:off x="6286500" y="2508250"/>
              <a:ext cx="0" cy="43815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ZoneTexte 66"/>
            <p:cNvSpPr txBox="1"/>
            <p:nvPr/>
          </p:nvSpPr>
          <p:spPr>
            <a:xfrm>
              <a:off x="3172838" y="2111137"/>
              <a:ext cx="7505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smtClean="0"/>
                <a:t>24 KN</a:t>
              </a:r>
              <a:endParaRPr lang="fr-FR" b="1" baseline="-25000" dirty="0"/>
            </a:p>
          </p:txBody>
        </p:sp>
        <p:sp>
          <p:nvSpPr>
            <p:cNvPr id="68" name="ZoneTexte 67"/>
            <p:cNvSpPr txBox="1"/>
            <p:nvPr/>
          </p:nvSpPr>
          <p:spPr>
            <a:xfrm>
              <a:off x="2877563" y="2787412"/>
              <a:ext cx="1043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smtClean="0"/>
                <a:t>11,75 KN</a:t>
              </a:r>
              <a:endParaRPr lang="fr-FR" b="1" baseline="-25000" dirty="0"/>
            </a:p>
          </p:txBody>
        </p:sp>
        <p:sp>
          <p:nvSpPr>
            <p:cNvPr id="77" name="ZoneTexte 76"/>
            <p:cNvSpPr txBox="1"/>
            <p:nvPr/>
          </p:nvSpPr>
          <p:spPr>
            <a:xfrm>
              <a:off x="6230363" y="2787412"/>
              <a:ext cx="1043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smtClean="0"/>
                <a:t>11,75 KN</a:t>
              </a:r>
              <a:endParaRPr lang="fr-FR" b="1" baseline="-25000" dirty="0"/>
            </a:p>
          </p:txBody>
        </p:sp>
        <p:grpSp>
          <p:nvGrpSpPr>
            <p:cNvPr id="84" name="Groupe 83"/>
            <p:cNvGrpSpPr/>
            <p:nvPr/>
          </p:nvGrpSpPr>
          <p:grpSpPr>
            <a:xfrm>
              <a:off x="1587331" y="520978"/>
              <a:ext cx="5975910" cy="2067164"/>
              <a:chOff x="1587331" y="520978"/>
              <a:chExt cx="5975910" cy="2067164"/>
            </a:xfrm>
          </p:grpSpPr>
          <p:grpSp>
            <p:nvGrpSpPr>
              <p:cNvPr id="85" name="Groupe 49"/>
              <p:cNvGrpSpPr/>
              <p:nvPr/>
            </p:nvGrpSpPr>
            <p:grpSpPr>
              <a:xfrm>
                <a:off x="2868240" y="1124744"/>
                <a:ext cx="3420380" cy="1368152"/>
                <a:chOff x="2868240" y="1124744"/>
                <a:chExt cx="3420380" cy="1368152"/>
              </a:xfrm>
            </p:grpSpPr>
            <p:cxnSp>
              <p:nvCxnSpPr>
                <p:cNvPr id="98" name="Connecteur droit 97"/>
                <p:cNvCxnSpPr/>
                <p:nvPr/>
              </p:nvCxnSpPr>
              <p:spPr>
                <a:xfrm flipV="1">
                  <a:off x="2868240" y="1124744"/>
                  <a:ext cx="0" cy="136815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Connecteur droit 98"/>
                <p:cNvCxnSpPr/>
                <p:nvPr/>
              </p:nvCxnSpPr>
              <p:spPr>
                <a:xfrm flipV="1">
                  <a:off x="6288620" y="1124744"/>
                  <a:ext cx="0" cy="136815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Connecteur droit 99"/>
                <p:cNvCxnSpPr/>
                <p:nvPr/>
              </p:nvCxnSpPr>
              <p:spPr>
                <a:xfrm>
                  <a:off x="2868240" y="1124744"/>
                  <a:ext cx="342038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6" name="Connecteur droit avec flèche 85"/>
              <p:cNvCxnSpPr/>
              <p:nvPr/>
            </p:nvCxnSpPr>
            <p:spPr>
              <a:xfrm>
                <a:off x="1872086" y="1124744"/>
                <a:ext cx="1008000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Connecteur droit avec flèche 86"/>
              <p:cNvCxnSpPr/>
              <p:nvPr/>
            </p:nvCxnSpPr>
            <p:spPr>
              <a:xfrm>
                <a:off x="6288620" y="1124744"/>
                <a:ext cx="504000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8" name="Arc 87"/>
              <p:cNvSpPr/>
              <p:nvPr/>
            </p:nvSpPr>
            <p:spPr>
              <a:xfrm rot="10800000" flipV="1">
                <a:off x="6173331" y="812032"/>
                <a:ext cx="502920" cy="502920"/>
              </a:xfrm>
              <a:prstGeom prst="arc">
                <a:avLst>
                  <a:gd name="adj1" fmla="val 17922208"/>
                  <a:gd name="adj2" fmla="val 4318313"/>
                </a:avLst>
              </a:prstGeom>
              <a:ln w="28575"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9" name="ZoneTexte 88"/>
              <p:cNvSpPr txBox="1"/>
              <p:nvPr/>
            </p:nvSpPr>
            <p:spPr>
              <a:xfrm>
                <a:off x="4870310" y="520978"/>
                <a:ext cx="16417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M</a:t>
                </a:r>
                <a:r>
                  <a:rPr lang="fr-FR" sz="1050" dirty="0" smtClean="0"/>
                  <a:t>en C</a:t>
                </a:r>
                <a:r>
                  <a:rPr lang="fr-FR" dirty="0" smtClean="0"/>
                  <a:t> = 20 </a:t>
                </a:r>
                <a:r>
                  <a:rPr lang="fr-FR" dirty="0" err="1" smtClean="0"/>
                  <a:t>KN.m</a:t>
                </a:r>
                <a:endParaRPr lang="fr-FR" dirty="0"/>
              </a:p>
            </p:txBody>
          </p:sp>
          <p:sp>
            <p:nvSpPr>
              <p:cNvPr id="90" name="ZoneTexte 89"/>
              <p:cNvSpPr txBox="1"/>
              <p:nvPr/>
            </p:nvSpPr>
            <p:spPr>
              <a:xfrm>
                <a:off x="1587331" y="755412"/>
                <a:ext cx="11464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F</a:t>
                </a:r>
                <a:r>
                  <a:rPr lang="fr-FR" baseline="-25000" dirty="0" smtClean="0"/>
                  <a:t>1</a:t>
                </a:r>
                <a:r>
                  <a:rPr lang="fr-FR" dirty="0" smtClean="0"/>
                  <a:t> = 16 KN</a:t>
                </a:r>
                <a:endParaRPr lang="fr-FR" dirty="0"/>
              </a:p>
            </p:txBody>
          </p:sp>
          <p:sp>
            <p:nvSpPr>
              <p:cNvPr id="91" name="ZoneTexte 90"/>
              <p:cNvSpPr txBox="1"/>
              <p:nvPr/>
            </p:nvSpPr>
            <p:spPr>
              <a:xfrm>
                <a:off x="6533792" y="755412"/>
                <a:ext cx="102944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F</a:t>
                </a:r>
                <a:r>
                  <a:rPr lang="fr-FR" baseline="-25000" dirty="0"/>
                  <a:t>2</a:t>
                </a:r>
                <a:r>
                  <a:rPr lang="fr-FR" dirty="0" smtClean="0"/>
                  <a:t> = 8 KN</a:t>
                </a:r>
                <a:endParaRPr lang="fr-FR" dirty="0"/>
              </a:p>
            </p:txBody>
          </p:sp>
          <p:sp>
            <p:nvSpPr>
              <p:cNvPr id="92" name="ZoneTexte 91"/>
              <p:cNvSpPr txBox="1"/>
              <p:nvPr/>
            </p:nvSpPr>
            <p:spPr>
              <a:xfrm>
                <a:off x="2491286" y="2167052"/>
                <a:ext cx="3177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A</a:t>
                </a:r>
                <a:endParaRPr lang="fr-FR" dirty="0"/>
              </a:p>
            </p:txBody>
          </p:sp>
          <p:sp>
            <p:nvSpPr>
              <p:cNvPr id="93" name="ZoneTexte 92"/>
              <p:cNvSpPr txBox="1"/>
              <p:nvPr/>
            </p:nvSpPr>
            <p:spPr>
              <a:xfrm>
                <a:off x="5941815" y="2218810"/>
                <a:ext cx="3273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D</a:t>
                </a:r>
                <a:endParaRPr lang="fr-FR" dirty="0"/>
              </a:p>
            </p:txBody>
          </p:sp>
          <p:sp>
            <p:nvSpPr>
              <p:cNvPr id="94" name="ZoneTexte 93"/>
              <p:cNvSpPr txBox="1"/>
              <p:nvPr/>
            </p:nvSpPr>
            <p:spPr>
              <a:xfrm>
                <a:off x="6262113" y="755412"/>
                <a:ext cx="3080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C</a:t>
                </a:r>
              </a:p>
            </p:txBody>
          </p:sp>
          <p:sp>
            <p:nvSpPr>
              <p:cNvPr id="95" name="ZoneTexte 94"/>
              <p:cNvSpPr txBox="1"/>
              <p:nvPr/>
            </p:nvSpPr>
            <p:spPr>
              <a:xfrm>
                <a:off x="2675054" y="755412"/>
                <a:ext cx="3080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B</a:t>
                </a:r>
                <a:endParaRPr lang="fr-FR" dirty="0"/>
              </a:p>
            </p:txBody>
          </p:sp>
          <p:sp>
            <p:nvSpPr>
              <p:cNvPr id="96" name="ZoneTexte 95"/>
              <p:cNvSpPr txBox="1"/>
              <p:nvPr/>
            </p:nvSpPr>
            <p:spPr>
              <a:xfrm>
                <a:off x="1841354" y="1684020"/>
                <a:ext cx="9044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H = 7 m</a:t>
                </a:r>
                <a:endParaRPr lang="fr-FR" dirty="0"/>
              </a:p>
            </p:txBody>
          </p:sp>
          <p:sp>
            <p:nvSpPr>
              <p:cNvPr id="97" name="ZoneTexte 96"/>
              <p:cNvSpPr txBox="1"/>
              <p:nvPr/>
            </p:nvSpPr>
            <p:spPr>
              <a:xfrm>
                <a:off x="4389120" y="1688189"/>
                <a:ext cx="340158" cy="46166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fr-FR" sz="2400" dirty="0" smtClean="0"/>
                  <a:t>0</a:t>
                </a:r>
                <a:endParaRPr lang="fr-FR" sz="2400" dirty="0"/>
              </a:p>
            </p:txBody>
          </p:sp>
        </p:grpSp>
        <p:sp>
          <p:nvSpPr>
            <p:cNvPr id="101" name="ZoneTexte 100"/>
            <p:cNvSpPr txBox="1"/>
            <p:nvPr/>
          </p:nvSpPr>
          <p:spPr>
            <a:xfrm>
              <a:off x="4301238" y="3026009"/>
              <a:ext cx="9220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L = 16m</a:t>
              </a:r>
              <a:endParaRPr lang="fr-FR" dirty="0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oupe 67"/>
          <p:cNvGrpSpPr/>
          <p:nvPr/>
        </p:nvGrpSpPr>
        <p:grpSpPr>
          <a:xfrm>
            <a:off x="314374" y="238417"/>
            <a:ext cx="4462977" cy="2411492"/>
            <a:chOff x="2525138" y="510937"/>
            <a:chExt cx="4462977" cy="2411492"/>
          </a:xfrm>
        </p:grpSpPr>
        <p:cxnSp>
          <p:nvCxnSpPr>
            <p:cNvPr id="6" name="Connecteur droit 5"/>
            <p:cNvCxnSpPr/>
            <p:nvPr/>
          </p:nvCxnSpPr>
          <p:spPr>
            <a:xfrm flipV="1">
              <a:off x="2868240" y="1124744"/>
              <a:ext cx="0" cy="13681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/>
            <p:cNvCxnSpPr/>
            <p:nvPr/>
          </p:nvCxnSpPr>
          <p:spPr>
            <a:xfrm flipV="1">
              <a:off x="6288620" y="1124744"/>
              <a:ext cx="0" cy="13681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/>
            <p:cNvCxnSpPr/>
            <p:nvPr/>
          </p:nvCxnSpPr>
          <p:spPr>
            <a:xfrm>
              <a:off x="2868240" y="1124744"/>
              <a:ext cx="342038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ZoneTexte 17"/>
            <p:cNvSpPr txBox="1"/>
            <p:nvPr/>
          </p:nvSpPr>
          <p:spPr>
            <a:xfrm>
              <a:off x="6406893" y="78589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C</a:t>
              </a:r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2553134" y="79351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B</a:t>
              </a:r>
              <a:endParaRPr lang="fr-FR" dirty="0"/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5957313" y="2241312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D</a:t>
              </a:r>
              <a:endParaRPr lang="fr-FR" dirty="0"/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4556760" y="1714500"/>
              <a:ext cx="340158" cy="46166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400" dirty="0" smtClean="0"/>
                <a:t>0</a:t>
              </a:r>
              <a:endParaRPr lang="fr-FR" sz="2400" dirty="0"/>
            </a:p>
          </p:txBody>
        </p:sp>
        <p:grpSp>
          <p:nvGrpSpPr>
            <p:cNvPr id="3" name="Groupe 55"/>
            <p:cNvGrpSpPr/>
            <p:nvPr/>
          </p:nvGrpSpPr>
          <p:grpSpPr>
            <a:xfrm>
              <a:off x="2582693" y="2018427"/>
              <a:ext cx="796172" cy="704612"/>
              <a:chOff x="1358731" y="2134632"/>
              <a:chExt cx="796172" cy="704612"/>
            </a:xfrm>
          </p:grpSpPr>
          <p:cxnSp>
            <p:nvCxnSpPr>
              <p:cNvPr id="57" name="Connecteur droit avec flèche 56"/>
              <p:cNvCxnSpPr/>
              <p:nvPr/>
            </p:nvCxnSpPr>
            <p:spPr>
              <a:xfrm flipV="1">
                <a:off x="1641157" y="2362200"/>
                <a:ext cx="0" cy="29718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Connecteur droit avec flèche 57"/>
              <p:cNvCxnSpPr/>
              <p:nvPr/>
            </p:nvCxnSpPr>
            <p:spPr>
              <a:xfrm rot="5400000" flipV="1">
                <a:off x="1775460" y="2506980"/>
                <a:ext cx="0" cy="29718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ZoneTexte 58"/>
              <p:cNvSpPr txBox="1"/>
              <p:nvPr/>
            </p:nvSpPr>
            <p:spPr>
              <a:xfrm>
                <a:off x="1358731" y="2134632"/>
                <a:ext cx="2840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x</a:t>
                </a:r>
                <a:endParaRPr lang="fr-FR" dirty="0"/>
              </a:p>
            </p:txBody>
          </p:sp>
          <p:sp>
            <p:nvSpPr>
              <p:cNvPr id="60" name="ZoneTexte 59"/>
              <p:cNvSpPr txBox="1"/>
              <p:nvPr/>
            </p:nvSpPr>
            <p:spPr>
              <a:xfrm>
                <a:off x="1838791" y="2469912"/>
                <a:ext cx="3161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V</a:t>
                </a:r>
                <a:endParaRPr lang="fr-FR" dirty="0"/>
              </a:p>
            </p:txBody>
          </p:sp>
        </p:grpSp>
        <p:sp>
          <p:nvSpPr>
            <p:cNvPr id="65" name="ZoneTexte 64"/>
            <p:cNvSpPr txBox="1"/>
            <p:nvPr/>
          </p:nvSpPr>
          <p:spPr>
            <a:xfrm>
              <a:off x="2525138" y="2311162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A</a:t>
              </a:r>
              <a:endParaRPr lang="fr-FR" dirty="0"/>
            </a:p>
          </p:txBody>
        </p:sp>
        <p:cxnSp>
          <p:nvCxnSpPr>
            <p:cNvPr id="54" name="Connecteur droit 53"/>
            <p:cNvCxnSpPr/>
            <p:nvPr/>
          </p:nvCxnSpPr>
          <p:spPr>
            <a:xfrm flipV="1">
              <a:off x="3520440" y="1143000"/>
              <a:ext cx="0" cy="14173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6" name="Groupe 55"/>
            <p:cNvGrpSpPr/>
            <p:nvPr/>
          </p:nvGrpSpPr>
          <p:grpSpPr>
            <a:xfrm rot="5400000">
              <a:off x="2844853" y="924897"/>
              <a:ext cx="865422" cy="635362"/>
              <a:chOff x="1316091" y="2177272"/>
              <a:chExt cx="865422" cy="635362"/>
            </a:xfrm>
          </p:grpSpPr>
          <p:cxnSp>
            <p:nvCxnSpPr>
              <p:cNvPr id="61" name="Connecteur droit avec flèche 60"/>
              <p:cNvCxnSpPr/>
              <p:nvPr/>
            </p:nvCxnSpPr>
            <p:spPr>
              <a:xfrm flipV="1">
                <a:off x="1641157" y="2362200"/>
                <a:ext cx="0" cy="29718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Connecteur droit avec flèche 62"/>
              <p:cNvCxnSpPr/>
              <p:nvPr/>
            </p:nvCxnSpPr>
            <p:spPr>
              <a:xfrm rot="5400000" flipV="1">
                <a:off x="1775460" y="2506980"/>
                <a:ext cx="0" cy="29718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ZoneTexte 65"/>
              <p:cNvSpPr txBox="1"/>
              <p:nvPr/>
            </p:nvSpPr>
            <p:spPr>
              <a:xfrm rot="16200000">
                <a:off x="1358731" y="2134632"/>
                <a:ext cx="2840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x</a:t>
                </a:r>
                <a:endParaRPr lang="fr-FR" dirty="0"/>
              </a:p>
            </p:txBody>
          </p:sp>
          <p:sp>
            <p:nvSpPr>
              <p:cNvPr id="70" name="ZoneTexte 69"/>
              <p:cNvSpPr txBox="1"/>
              <p:nvPr/>
            </p:nvSpPr>
            <p:spPr>
              <a:xfrm rot="16200000">
                <a:off x="1838791" y="2469912"/>
                <a:ext cx="3161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V</a:t>
                </a:r>
                <a:endParaRPr lang="fr-FR" dirty="0"/>
              </a:p>
            </p:txBody>
          </p:sp>
        </p:grpSp>
        <p:cxnSp>
          <p:nvCxnSpPr>
            <p:cNvPr id="72" name="Connecteur droit 71"/>
            <p:cNvCxnSpPr/>
            <p:nvPr/>
          </p:nvCxnSpPr>
          <p:spPr>
            <a:xfrm flipH="1">
              <a:off x="2865120" y="853440"/>
              <a:ext cx="345186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ZoneTexte 74"/>
            <p:cNvSpPr txBox="1"/>
            <p:nvPr/>
          </p:nvSpPr>
          <p:spPr>
            <a:xfrm>
              <a:off x="3355718" y="2553097"/>
              <a:ext cx="7505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smtClean="0"/>
                <a:t>24 KN</a:t>
              </a:r>
              <a:endParaRPr lang="fr-FR" b="1" baseline="-25000" dirty="0"/>
            </a:p>
          </p:txBody>
        </p:sp>
        <p:sp>
          <p:nvSpPr>
            <p:cNvPr id="76" name="ZoneTexte 75"/>
            <p:cNvSpPr txBox="1"/>
            <p:nvPr/>
          </p:nvSpPr>
          <p:spPr>
            <a:xfrm>
              <a:off x="2761358" y="510937"/>
              <a:ext cx="1114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smtClean="0"/>
                <a:t>-11,75 KN</a:t>
              </a:r>
              <a:endParaRPr lang="fr-FR" b="1" baseline="-25000" dirty="0"/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6354608" y="1882538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smtClean="0"/>
                <a:t>0 KN</a:t>
              </a:r>
              <a:endParaRPr lang="fr-FR" b="1" baseline="-25000" dirty="0"/>
            </a:p>
          </p:txBody>
        </p:sp>
        <p:grpSp>
          <p:nvGrpSpPr>
            <p:cNvPr id="81" name="Groupe 55"/>
            <p:cNvGrpSpPr/>
            <p:nvPr/>
          </p:nvGrpSpPr>
          <p:grpSpPr>
            <a:xfrm rot="10800000">
              <a:off x="5783093" y="1187847"/>
              <a:ext cx="796172" cy="704612"/>
              <a:chOff x="1358731" y="2134632"/>
              <a:chExt cx="796172" cy="704612"/>
            </a:xfrm>
          </p:grpSpPr>
          <p:cxnSp>
            <p:nvCxnSpPr>
              <p:cNvPr id="82" name="Connecteur droit avec flèche 81"/>
              <p:cNvCxnSpPr/>
              <p:nvPr/>
            </p:nvCxnSpPr>
            <p:spPr>
              <a:xfrm flipV="1">
                <a:off x="1641157" y="2362200"/>
                <a:ext cx="0" cy="29718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Connecteur droit avec flèche 82"/>
              <p:cNvCxnSpPr/>
              <p:nvPr/>
            </p:nvCxnSpPr>
            <p:spPr>
              <a:xfrm rot="5400000" flipV="1">
                <a:off x="1775460" y="2506980"/>
                <a:ext cx="0" cy="29718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4" name="ZoneTexte 83"/>
              <p:cNvSpPr txBox="1"/>
              <p:nvPr/>
            </p:nvSpPr>
            <p:spPr>
              <a:xfrm>
                <a:off x="1358731" y="2134632"/>
                <a:ext cx="2840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x</a:t>
                </a:r>
                <a:endParaRPr lang="fr-FR" dirty="0"/>
              </a:p>
            </p:txBody>
          </p:sp>
          <p:sp>
            <p:nvSpPr>
              <p:cNvPr id="85" name="ZoneTexte 84"/>
              <p:cNvSpPr txBox="1"/>
              <p:nvPr/>
            </p:nvSpPr>
            <p:spPr>
              <a:xfrm rot="10800000">
                <a:off x="1838791" y="2469912"/>
                <a:ext cx="3161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V</a:t>
                </a:r>
                <a:endParaRPr lang="fr-FR" dirty="0"/>
              </a:p>
            </p:txBody>
          </p:sp>
        </p:grpSp>
      </p:grpSp>
      <p:grpSp>
        <p:nvGrpSpPr>
          <p:cNvPr id="74" name="Groupe 73"/>
          <p:cNvGrpSpPr/>
          <p:nvPr/>
        </p:nvGrpSpPr>
        <p:grpSpPr>
          <a:xfrm>
            <a:off x="5162309" y="490994"/>
            <a:ext cx="5055913" cy="2078752"/>
            <a:chOff x="1909823" y="3772932"/>
            <a:chExt cx="5055913" cy="2078752"/>
          </a:xfrm>
        </p:grpSpPr>
        <p:cxnSp>
          <p:nvCxnSpPr>
            <p:cNvPr id="36" name="Connecteur droit 35"/>
            <p:cNvCxnSpPr/>
            <p:nvPr/>
          </p:nvCxnSpPr>
          <p:spPr>
            <a:xfrm flipV="1">
              <a:off x="2868240" y="4142264"/>
              <a:ext cx="0" cy="13681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cteur droit 36"/>
            <p:cNvCxnSpPr/>
            <p:nvPr/>
          </p:nvCxnSpPr>
          <p:spPr>
            <a:xfrm flipV="1">
              <a:off x="6288620" y="4142264"/>
              <a:ext cx="0" cy="13681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37"/>
            <p:cNvCxnSpPr/>
            <p:nvPr/>
          </p:nvCxnSpPr>
          <p:spPr>
            <a:xfrm>
              <a:off x="2868240" y="4142264"/>
              <a:ext cx="342038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ZoneTexte 44"/>
            <p:cNvSpPr txBox="1"/>
            <p:nvPr/>
          </p:nvSpPr>
          <p:spPr>
            <a:xfrm>
              <a:off x="6124953" y="377293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C</a:t>
              </a:r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2675054" y="377293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B</a:t>
              </a:r>
              <a:endParaRPr lang="fr-FR" dirty="0"/>
            </a:p>
          </p:txBody>
        </p:sp>
        <p:cxnSp>
          <p:nvCxnSpPr>
            <p:cNvPr id="49" name="Connecteur droit avec flèche 48"/>
            <p:cNvCxnSpPr/>
            <p:nvPr/>
          </p:nvCxnSpPr>
          <p:spPr>
            <a:xfrm flipH="1">
              <a:off x="6278460" y="5513864"/>
              <a:ext cx="29220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ZoneTexte 51"/>
            <p:cNvSpPr txBox="1"/>
            <p:nvPr/>
          </p:nvSpPr>
          <p:spPr>
            <a:xfrm>
              <a:off x="6595122" y="5183278"/>
              <a:ext cx="3706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dirty="0" smtClean="0"/>
                <a:t>1</a:t>
              </a:r>
              <a:endParaRPr lang="fr-FR" sz="2800" dirty="0"/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6117333" y="5472192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D</a:t>
              </a:r>
              <a:endParaRPr lang="fr-FR" dirty="0"/>
            </a:p>
          </p:txBody>
        </p:sp>
        <p:sp>
          <p:nvSpPr>
            <p:cNvPr id="55" name="ZoneTexte 54"/>
            <p:cNvSpPr txBox="1"/>
            <p:nvPr/>
          </p:nvSpPr>
          <p:spPr>
            <a:xfrm>
              <a:off x="4236720" y="4831080"/>
              <a:ext cx="340158" cy="46166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400" dirty="0" smtClean="0"/>
                <a:t>1</a:t>
              </a:r>
              <a:endParaRPr lang="fr-FR" sz="2400" dirty="0"/>
            </a:p>
          </p:txBody>
        </p:sp>
        <p:sp>
          <p:nvSpPr>
            <p:cNvPr id="69" name="ZoneTexte 68"/>
            <p:cNvSpPr txBox="1"/>
            <p:nvPr/>
          </p:nvSpPr>
          <p:spPr>
            <a:xfrm>
              <a:off x="2740403" y="5482352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A</a:t>
              </a:r>
              <a:endParaRPr lang="fr-FR" dirty="0"/>
            </a:p>
          </p:txBody>
        </p:sp>
        <p:sp>
          <p:nvSpPr>
            <p:cNvPr id="73" name="ZoneTexte 72"/>
            <p:cNvSpPr txBox="1"/>
            <p:nvPr/>
          </p:nvSpPr>
          <p:spPr>
            <a:xfrm>
              <a:off x="1909823" y="4839732"/>
              <a:ext cx="6511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smtClean="0"/>
                <a:t>-1KN</a:t>
              </a:r>
              <a:endParaRPr lang="fr-FR" b="1" baseline="-25000" dirty="0"/>
            </a:p>
          </p:txBody>
        </p:sp>
        <p:grpSp>
          <p:nvGrpSpPr>
            <p:cNvPr id="86" name="Groupe 55"/>
            <p:cNvGrpSpPr/>
            <p:nvPr/>
          </p:nvGrpSpPr>
          <p:grpSpPr>
            <a:xfrm>
              <a:off x="2590313" y="4754007"/>
              <a:ext cx="796172" cy="704612"/>
              <a:chOff x="1358731" y="2134632"/>
              <a:chExt cx="796172" cy="704612"/>
            </a:xfrm>
          </p:grpSpPr>
          <p:cxnSp>
            <p:nvCxnSpPr>
              <p:cNvPr id="87" name="Connecteur droit avec flèche 86"/>
              <p:cNvCxnSpPr/>
              <p:nvPr/>
            </p:nvCxnSpPr>
            <p:spPr>
              <a:xfrm flipV="1">
                <a:off x="1641157" y="2362200"/>
                <a:ext cx="0" cy="29718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Connecteur droit avec flèche 87"/>
              <p:cNvCxnSpPr/>
              <p:nvPr/>
            </p:nvCxnSpPr>
            <p:spPr>
              <a:xfrm rot="5400000" flipV="1">
                <a:off x="1775460" y="2506980"/>
                <a:ext cx="0" cy="29718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9" name="ZoneTexte 88"/>
              <p:cNvSpPr txBox="1"/>
              <p:nvPr/>
            </p:nvSpPr>
            <p:spPr>
              <a:xfrm>
                <a:off x="1358731" y="2134632"/>
                <a:ext cx="2840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x</a:t>
                </a:r>
                <a:endParaRPr lang="fr-FR" dirty="0"/>
              </a:p>
            </p:txBody>
          </p:sp>
          <p:sp>
            <p:nvSpPr>
              <p:cNvPr id="90" name="ZoneTexte 89"/>
              <p:cNvSpPr txBox="1"/>
              <p:nvPr/>
            </p:nvSpPr>
            <p:spPr>
              <a:xfrm>
                <a:off x="1838791" y="2469912"/>
                <a:ext cx="3161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V</a:t>
                </a:r>
                <a:endParaRPr lang="fr-FR" dirty="0"/>
              </a:p>
            </p:txBody>
          </p:sp>
        </p:grpSp>
        <p:cxnSp>
          <p:nvCxnSpPr>
            <p:cNvPr id="91" name="Connecteur droit 90"/>
            <p:cNvCxnSpPr/>
            <p:nvPr/>
          </p:nvCxnSpPr>
          <p:spPr>
            <a:xfrm flipV="1">
              <a:off x="2651760" y="4137660"/>
              <a:ext cx="0" cy="13792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3" name="Groupe 55"/>
            <p:cNvGrpSpPr/>
            <p:nvPr/>
          </p:nvGrpSpPr>
          <p:grpSpPr>
            <a:xfrm rot="10800000">
              <a:off x="5783093" y="3862467"/>
              <a:ext cx="796172" cy="803672"/>
              <a:chOff x="1358731" y="2134632"/>
              <a:chExt cx="796172" cy="803672"/>
            </a:xfrm>
          </p:grpSpPr>
          <p:cxnSp>
            <p:nvCxnSpPr>
              <p:cNvPr id="94" name="Connecteur droit avec flèche 93"/>
              <p:cNvCxnSpPr/>
              <p:nvPr/>
            </p:nvCxnSpPr>
            <p:spPr>
              <a:xfrm flipV="1">
                <a:off x="1641157" y="2362200"/>
                <a:ext cx="0" cy="29718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Connecteur droit avec flèche 94"/>
              <p:cNvCxnSpPr/>
              <p:nvPr/>
            </p:nvCxnSpPr>
            <p:spPr>
              <a:xfrm rot="5400000" flipV="1">
                <a:off x="1775460" y="2506980"/>
                <a:ext cx="0" cy="29718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6" name="ZoneTexte 95"/>
              <p:cNvSpPr txBox="1"/>
              <p:nvPr/>
            </p:nvSpPr>
            <p:spPr>
              <a:xfrm>
                <a:off x="1358731" y="2134632"/>
                <a:ext cx="2840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x</a:t>
                </a:r>
                <a:endParaRPr lang="fr-FR" dirty="0"/>
              </a:p>
            </p:txBody>
          </p:sp>
          <p:sp>
            <p:nvSpPr>
              <p:cNvPr id="97" name="ZoneTexte 96"/>
              <p:cNvSpPr txBox="1"/>
              <p:nvPr/>
            </p:nvSpPr>
            <p:spPr>
              <a:xfrm rot="10800000">
                <a:off x="1838791" y="2568972"/>
                <a:ext cx="3161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V</a:t>
                </a:r>
                <a:endParaRPr lang="fr-FR" dirty="0"/>
              </a:p>
            </p:txBody>
          </p:sp>
        </p:grpSp>
        <p:cxnSp>
          <p:nvCxnSpPr>
            <p:cNvPr id="98" name="Connecteur droit 97"/>
            <p:cNvCxnSpPr/>
            <p:nvPr/>
          </p:nvCxnSpPr>
          <p:spPr>
            <a:xfrm flipV="1">
              <a:off x="6065520" y="4152900"/>
              <a:ext cx="0" cy="13792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ZoneTexte 98"/>
            <p:cNvSpPr txBox="1"/>
            <p:nvPr/>
          </p:nvSpPr>
          <p:spPr>
            <a:xfrm>
              <a:off x="5407403" y="4839732"/>
              <a:ext cx="6960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smtClean="0"/>
                <a:t>+1KN</a:t>
              </a:r>
              <a:endParaRPr lang="fr-FR" b="1" baseline="-25000" dirty="0"/>
            </a:p>
          </p:txBody>
        </p:sp>
        <p:grpSp>
          <p:nvGrpSpPr>
            <p:cNvPr id="105" name="Groupe 104"/>
            <p:cNvGrpSpPr/>
            <p:nvPr/>
          </p:nvGrpSpPr>
          <p:grpSpPr>
            <a:xfrm rot="5400000">
              <a:off x="2928673" y="3934797"/>
              <a:ext cx="865422" cy="635362"/>
              <a:chOff x="1316091" y="2177272"/>
              <a:chExt cx="865422" cy="635362"/>
            </a:xfrm>
          </p:grpSpPr>
          <p:cxnSp>
            <p:nvCxnSpPr>
              <p:cNvPr id="106" name="Connecteur droit avec flèche 105"/>
              <p:cNvCxnSpPr/>
              <p:nvPr/>
            </p:nvCxnSpPr>
            <p:spPr>
              <a:xfrm flipV="1">
                <a:off x="1641157" y="2362200"/>
                <a:ext cx="0" cy="29718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Connecteur droit avec flèche 106"/>
              <p:cNvCxnSpPr/>
              <p:nvPr/>
            </p:nvCxnSpPr>
            <p:spPr>
              <a:xfrm rot="5400000" flipV="1">
                <a:off x="1775460" y="2506980"/>
                <a:ext cx="0" cy="29718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8" name="ZoneTexte 107"/>
              <p:cNvSpPr txBox="1"/>
              <p:nvPr/>
            </p:nvSpPr>
            <p:spPr>
              <a:xfrm rot="16200000">
                <a:off x="1358731" y="2134632"/>
                <a:ext cx="2840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x</a:t>
                </a:r>
                <a:endParaRPr lang="fr-FR" dirty="0"/>
              </a:p>
            </p:txBody>
          </p:sp>
          <p:sp>
            <p:nvSpPr>
              <p:cNvPr id="109" name="ZoneTexte 108"/>
              <p:cNvSpPr txBox="1"/>
              <p:nvPr/>
            </p:nvSpPr>
            <p:spPr>
              <a:xfrm rot="16200000">
                <a:off x="1838791" y="2469912"/>
                <a:ext cx="3161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V</a:t>
                </a:r>
                <a:endParaRPr lang="fr-FR" dirty="0"/>
              </a:p>
            </p:txBody>
          </p:sp>
        </p:grpSp>
        <p:sp>
          <p:nvSpPr>
            <p:cNvPr id="110" name="ZoneTexte 109"/>
            <p:cNvSpPr txBox="1"/>
            <p:nvPr/>
          </p:nvSpPr>
          <p:spPr>
            <a:xfrm>
              <a:off x="4157723" y="3795792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smtClean="0"/>
                <a:t>0 KN</a:t>
              </a:r>
              <a:endParaRPr lang="fr-FR" b="1" baseline="-25000" dirty="0"/>
            </a:p>
          </p:txBody>
        </p:sp>
      </p:grpSp>
      <p:grpSp>
        <p:nvGrpSpPr>
          <p:cNvPr id="77" name="Groupe 76"/>
          <p:cNvGrpSpPr/>
          <p:nvPr/>
        </p:nvGrpSpPr>
        <p:grpSpPr>
          <a:xfrm>
            <a:off x="314374" y="2448852"/>
            <a:ext cx="4189853" cy="1937147"/>
            <a:chOff x="2525138" y="785892"/>
            <a:chExt cx="4189853" cy="1937147"/>
          </a:xfrm>
        </p:grpSpPr>
        <p:cxnSp>
          <p:nvCxnSpPr>
            <p:cNvPr id="78" name="Connecteur droit 77"/>
            <p:cNvCxnSpPr/>
            <p:nvPr/>
          </p:nvCxnSpPr>
          <p:spPr>
            <a:xfrm flipV="1">
              <a:off x="2868240" y="1124744"/>
              <a:ext cx="0" cy="13681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necteur droit 78"/>
            <p:cNvCxnSpPr/>
            <p:nvPr/>
          </p:nvCxnSpPr>
          <p:spPr>
            <a:xfrm flipV="1">
              <a:off x="6288620" y="1124744"/>
              <a:ext cx="0" cy="13681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cteur droit 91"/>
            <p:cNvCxnSpPr/>
            <p:nvPr/>
          </p:nvCxnSpPr>
          <p:spPr>
            <a:xfrm>
              <a:off x="2868240" y="1124744"/>
              <a:ext cx="342038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ZoneTexte 99"/>
            <p:cNvSpPr txBox="1"/>
            <p:nvPr/>
          </p:nvSpPr>
          <p:spPr>
            <a:xfrm>
              <a:off x="6406893" y="78589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C</a:t>
              </a:r>
            </a:p>
          </p:txBody>
        </p:sp>
        <p:sp>
          <p:nvSpPr>
            <p:cNvPr id="101" name="ZoneTexte 100"/>
            <p:cNvSpPr txBox="1"/>
            <p:nvPr/>
          </p:nvSpPr>
          <p:spPr>
            <a:xfrm>
              <a:off x="2553134" y="79351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B</a:t>
              </a:r>
              <a:endParaRPr lang="fr-FR" dirty="0"/>
            </a:p>
          </p:txBody>
        </p:sp>
        <p:sp>
          <p:nvSpPr>
            <p:cNvPr id="102" name="ZoneTexte 101"/>
            <p:cNvSpPr txBox="1"/>
            <p:nvPr/>
          </p:nvSpPr>
          <p:spPr>
            <a:xfrm>
              <a:off x="5957313" y="2241312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D</a:t>
              </a:r>
              <a:endParaRPr lang="fr-FR" dirty="0"/>
            </a:p>
          </p:txBody>
        </p:sp>
        <p:sp>
          <p:nvSpPr>
            <p:cNvPr id="103" name="ZoneTexte 102"/>
            <p:cNvSpPr txBox="1"/>
            <p:nvPr/>
          </p:nvSpPr>
          <p:spPr>
            <a:xfrm>
              <a:off x="4556760" y="1714500"/>
              <a:ext cx="340158" cy="46166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400" dirty="0" smtClean="0"/>
                <a:t>0</a:t>
              </a:r>
              <a:endParaRPr lang="fr-FR" sz="2400" dirty="0"/>
            </a:p>
          </p:txBody>
        </p:sp>
        <p:grpSp>
          <p:nvGrpSpPr>
            <p:cNvPr id="104" name="Groupe 55"/>
            <p:cNvGrpSpPr/>
            <p:nvPr/>
          </p:nvGrpSpPr>
          <p:grpSpPr>
            <a:xfrm>
              <a:off x="2582693" y="2018427"/>
              <a:ext cx="796172" cy="704612"/>
              <a:chOff x="1358731" y="2134632"/>
              <a:chExt cx="796172" cy="704612"/>
            </a:xfrm>
          </p:grpSpPr>
          <p:cxnSp>
            <p:nvCxnSpPr>
              <p:cNvPr id="127" name="Connecteur droit avec flèche 126"/>
              <p:cNvCxnSpPr/>
              <p:nvPr/>
            </p:nvCxnSpPr>
            <p:spPr>
              <a:xfrm flipV="1">
                <a:off x="1641157" y="2362200"/>
                <a:ext cx="0" cy="29718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Connecteur droit avec flèche 127"/>
              <p:cNvCxnSpPr/>
              <p:nvPr/>
            </p:nvCxnSpPr>
            <p:spPr>
              <a:xfrm rot="5400000" flipV="1">
                <a:off x="1775460" y="2506980"/>
                <a:ext cx="0" cy="29718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9" name="ZoneTexte 128"/>
              <p:cNvSpPr txBox="1"/>
              <p:nvPr/>
            </p:nvSpPr>
            <p:spPr>
              <a:xfrm>
                <a:off x="1358731" y="2134632"/>
                <a:ext cx="2840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x</a:t>
                </a:r>
                <a:endParaRPr lang="fr-FR" dirty="0"/>
              </a:p>
            </p:txBody>
          </p:sp>
          <p:sp>
            <p:nvSpPr>
              <p:cNvPr id="130" name="ZoneTexte 129"/>
              <p:cNvSpPr txBox="1"/>
              <p:nvPr/>
            </p:nvSpPr>
            <p:spPr>
              <a:xfrm>
                <a:off x="1838791" y="2469912"/>
                <a:ext cx="3161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V</a:t>
                </a:r>
                <a:endParaRPr lang="fr-FR" dirty="0"/>
              </a:p>
            </p:txBody>
          </p:sp>
        </p:grpSp>
        <p:sp>
          <p:nvSpPr>
            <p:cNvPr id="111" name="ZoneTexte 110"/>
            <p:cNvSpPr txBox="1"/>
            <p:nvPr/>
          </p:nvSpPr>
          <p:spPr>
            <a:xfrm>
              <a:off x="2525138" y="2311162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A</a:t>
              </a:r>
              <a:endParaRPr lang="fr-FR" dirty="0"/>
            </a:p>
          </p:txBody>
        </p:sp>
        <p:grpSp>
          <p:nvGrpSpPr>
            <p:cNvPr id="113" name="Groupe 112"/>
            <p:cNvGrpSpPr/>
            <p:nvPr/>
          </p:nvGrpSpPr>
          <p:grpSpPr>
            <a:xfrm rot="5400000">
              <a:off x="2844853" y="924897"/>
              <a:ext cx="865422" cy="635362"/>
              <a:chOff x="1316091" y="2177272"/>
              <a:chExt cx="865422" cy="635362"/>
            </a:xfrm>
          </p:grpSpPr>
          <p:cxnSp>
            <p:nvCxnSpPr>
              <p:cNvPr id="123" name="Connecteur droit avec flèche 122"/>
              <p:cNvCxnSpPr/>
              <p:nvPr/>
            </p:nvCxnSpPr>
            <p:spPr>
              <a:xfrm flipV="1">
                <a:off x="1641157" y="2362200"/>
                <a:ext cx="0" cy="29718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Connecteur droit avec flèche 123"/>
              <p:cNvCxnSpPr/>
              <p:nvPr/>
            </p:nvCxnSpPr>
            <p:spPr>
              <a:xfrm rot="5400000" flipV="1">
                <a:off x="1775460" y="2506980"/>
                <a:ext cx="0" cy="29718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5" name="ZoneTexte 124"/>
              <p:cNvSpPr txBox="1"/>
              <p:nvPr/>
            </p:nvSpPr>
            <p:spPr>
              <a:xfrm rot="16200000">
                <a:off x="1358731" y="2134632"/>
                <a:ext cx="2840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x</a:t>
                </a:r>
                <a:endParaRPr lang="fr-FR" dirty="0"/>
              </a:p>
            </p:txBody>
          </p:sp>
          <p:sp>
            <p:nvSpPr>
              <p:cNvPr id="126" name="ZoneTexte 125"/>
              <p:cNvSpPr txBox="1"/>
              <p:nvPr/>
            </p:nvSpPr>
            <p:spPr>
              <a:xfrm rot="16200000">
                <a:off x="1838791" y="2469912"/>
                <a:ext cx="3161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V</a:t>
                </a:r>
                <a:endParaRPr lang="fr-FR" dirty="0"/>
              </a:p>
            </p:txBody>
          </p:sp>
        </p:grpSp>
        <p:grpSp>
          <p:nvGrpSpPr>
            <p:cNvPr id="118" name="Groupe 55"/>
            <p:cNvGrpSpPr/>
            <p:nvPr/>
          </p:nvGrpSpPr>
          <p:grpSpPr>
            <a:xfrm rot="10800000">
              <a:off x="5783093" y="1187847"/>
              <a:ext cx="796172" cy="704612"/>
              <a:chOff x="1358731" y="2134632"/>
              <a:chExt cx="796172" cy="704612"/>
            </a:xfrm>
          </p:grpSpPr>
          <p:cxnSp>
            <p:nvCxnSpPr>
              <p:cNvPr id="119" name="Connecteur droit avec flèche 118"/>
              <p:cNvCxnSpPr/>
              <p:nvPr/>
            </p:nvCxnSpPr>
            <p:spPr>
              <a:xfrm flipV="1">
                <a:off x="1641157" y="2362200"/>
                <a:ext cx="0" cy="29718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Connecteur droit avec flèche 119"/>
              <p:cNvCxnSpPr/>
              <p:nvPr/>
            </p:nvCxnSpPr>
            <p:spPr>
              <a:xfrm rot="5400000" flipV="1">
                <a:off x="1775460" y="2506980"/>
                <a:ext cx="0" cy="29718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1" name="ZoneTexte 120"/>
              <p:cNvSpPr txBox="1"/>
              <p:nvPr/>
            </p:nvSpPr>
            <p:spPr>
              <a:xfrm>
                <a:off x="1358731" y="2134632"/>
                <a:ext cx="2840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x</a:t>
                </a:r>
                <a:endParaRPr lang="fr-FR" dirty="0"/>
              </a:p>
            </p:txBody>
          </p:sp>
          <p:sp>
            <p:nvSpPr>
              <p:cNvPr id="122" name="ZoneTexte 121"/>
              <p:cNvSpPr txBox="1"/>
              <p:nvPr/>
            </p:nvSpPr>
            <p:spPr>
              <a:xfrm rot="10800000">
                <a:off x="1838791" y="2469912"/>
                <a:ext cx="3161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V</a:t>
                </a:r>
                <a:endParaRPr lang="fr-FR" dirty="0"/>
              </a:p>
            </p:txBody>
          </p:sp>
        </p:grpSp>
      </p:grpSp>
      <p:grpSp>
        <p:nvGrpSpPr>
          <p:cNvPr id="131" name="Groupe 130"/>
          <p:cNvGrpSpPr/>
          <p:nvPr/>
        </p:nvGrpSpPr>
        <p:grpSpPr>
          <a:xfrm>
            <a:off x="5842799" y="2426474"/>
            <a:ext cx="3988952" cy="2078752"/>
            <a:chOff x="2590313" y="3772932"/>
            <a:chExt cx="3988952" cy="2078752"/>
          </a:xfrm>
        </p:grpSpPr>
        <p:cxnSp>
          <p:nvCxnSpPr>
            <p:cNvPr id="132" name="Connecteur droit 131"/>
            <p:cNvCxnSpPr/>
            <p:nvPr/>
          </p:nvCxnSpPr>
          <p:spPr>
            <a:xfrm flipV="1">
              <a:off x="2868240" y="4142264"/>
              <a:ext cx="0" cy="13681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Connecteur droit 132"/>
            <p:cNvCxnSpPr/>
            <p:nvPr/>
          </p:nvCxnSpPr>
          <p:spPr>
            <a:xfrm flipV="1">
              <a:off x="6288620" y="4142264"/>
              <a:ext cx="0" cy="13681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Connecteur droit 133"/>
            <p:cNvCxnSpPr/>
            <p:nvPr/>
          </p:nvCxnSpPr>
          <p:spPr>
            <a:xfrm>
              <a:off x="2868240" y="4142264"/>
              <a:ext cx="342038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ZoneTexte 134"/>
            <p:cNvSpPr txBox="1"/>
            <p:nvPr/>
          </p:nvSpPr>
          <p:spPr>
            <a:xfrm>
              <a:off x="6124953" y="377293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C</a:t>
              </a:r>
            </a:p>
          </p:txBody>
        </p:sp>
        <p:sp>
          <p:nvSpPr>
            <p:cNvPr id="136" name="ZoneTexte 135"/>
            <p:cNvSpPr txBox="1"/>
            <p:nvPr/>
          </p:nvSpPr>
          <p:spPr>
            <a:xfrm>
              <a:off x="2675054" y="377293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B</a:t>
              </a:r>
              <a:endParaRPr lang="fr-FR" dirty="0"/>
            </a:p>
          </p:txBody>
        </p:sp>
        <p:sp>
          <p:nvSpPr>
            <p:cNvPr id="139" name="ZoneTexte 138"/>
            <p:cNvSpPr txBox="1"/>
            <p:nvPr/>
          </p:nvSpPr>
          <p:spPr>
            <a:xfrm>
              <a:off x="6117333" y="5472192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D</a:t>
              </a:r>
              <a:endParaRPr lang="fr-FR" dirty="0"/>
            </a:p>
          </p:txBody>
        </p:sp>
        <p:sp>
          <p:nvSpPr>
            <p:cNvPr id="140" name="ZoneTexte 139"/>
            <p:cNvSpPr txBox="1"/>
            <p:nvPr/>
          </p:nvSpPr>
          <p:spPr>
            <a:xfrm>
              <a:off x="4236720" y="4831080"/>
              <a:ext cx="340158" cy="46166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400" dirty="0" smtClean="0"/>
                <a:t>1</a:t>
              </a:r>
              <a:endParaRPr lang="fr-FR" sz="2400" dirty="0"/>
            </a:p>
          </p:txBody>
        </p:sp>
        <p:sp>
          <p:nvSpPr>
            <p:cNvPr id="141" name="ZoneTexte 140"/>
            <p:cNvSpPr txBox="1"/>
            <p:nvPr/>
          </p:nvSpPr>
          <p:spPr>
            <a:xfrm>
              <a:off x="2740403" y="5482352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A</a:t>
              </a:r>
              <a:endParaRPr lang="fr-FR" dirty="0"/>
            </a:p>
          </p:txBody>
        </p:sp>
        <p:grpSp>
          <p:nvGrpSpPr>
            <p:cNvPr id="143" name="Groupe 55"/>
            <p:cNvGrpSpPr/>
            <p:nvPr/>
          </p:nvGrpSpPr>
          <p:grpSpPr>
            <a:xfrm>
              <a:off x="2590313" y="4754007"/>
              <a:ext cx="796172" cy="704612"/>
              <a:chOff x="1358731" y="2134632"/>
              <a:chExt cx="796172" cy="704612"/>
            </a:xfrm>
          </p:grpSpPr>
          <p:cxnSp>
            <p:nvCxnSpPr>
              <p:cNvPr id="158" name="Connecteur droit avec flèche 157"/>
              <p:cNvCxnSpPr/>
              <p:nvPr/>
            </p:nvCxnSpPr>
            <p:spPr>
              <a:xfrm flipV="1">
                <a:off x="1641157" y="2362200"/>
                <a:ext cx="0" cy="29718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Connecteur droit avec flèche 158"/>
              <p:cNvCxnSpPr/>
              <p:nvPr/>
            </p:nvCxnSpPr>
            <p:spPr>
              <a:xfrm rot="5400000" flipV="1">
                <a:off x="1775460" y="2506980"/>
                <a:ext cx="0" cy="29718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0" name="ZoneTexte 159"/>
              <p:cNvSpPr txBox="1"/>
              <p:nvPr/>
            </p:nvSpPr>
            <p:spPr>
              <a:xfrm>
                <a:off x="1358731" y="2134632"/>
                <a:ext cx="2840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x</a:t>
                </a:r>
                <a:endParaRPr lang="fr-FR" dirty="0"/>
              </a:p>
            </p:txBody>
          </p:sp>
          <p:sp>
            <p:nvSpPr>
              <p:cNvPr id="161" name="ZoneTexte 160"/>
              <p:cNvSpPr txBox="1"/>
              <p:nvPr/>
            </p:nvSpPr>
            <p:spPr>
              <a:xfrm>
                <a:off x="1838791" y="2469912"/>
                <a:ext cx="3161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V</a:t>
                </a:r>
                <a:endParaRPr lang="fr-FR" dirty="0"/>
              </a:p>
            </p:txBody>
          </p:sp>
        </p:grpSp>
        <p:grpSp>
          <p:nvGrpSpPr>
            <p:cNvPr id="145" name="Groupe 55"/>
            <p:cNvGrpSpPr/>
            <p:nvPr/>
          </p:nvGrpSpPr>
          <p:grpSpPr>
            <a:xfrm rot="10800000">
              <a:off x="5783093" y="3862467"/>
              <a:ext cx="796172" cy="803672"/>
              <a:chOff x="1358731" y="2134632"/>
              <a:chExt cx="796172" cy="803672"/>
            </a:xfrm>
          </p:grpSpPr>
          <p:cxnSp>
            <p:nvCxnSpPr>
              <p:cNvPr id="154" name="Connecteur droit avec flèche 153"/>
              <p:cNvCxnSpPr/>
              <p:nvPr/>
            </p:nvCxnSpPr>
            <p:spPr>
              <a:xfrm flipV="1">
                <a:off x="1641157" y="2362200"/>
                <a:ext cx="0" cy="29718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Connecteur droit avec flèche 154"/>
              <p:cNvCxnSpPr/>
              <p:nvPr/>
            </p:nvCxnSpPr>
            <p:spPr>
              <a:xfrm rot="5400000" flipV="1">
                <a:off x="1775460" y="2506980"/>
                <a:ext cx="0" cy="29718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6" name="ZoneTexte 155"/>
              <p:cNvSpPr txBox="1"/>
              <p:nvPr/>
            </p:nvSpPr>
            <p:spPr>
              <a:xfrm>
                <a:off x="1358731" y="2134632"/>
                <a:ext cx="2840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x</a:t>
                </a:r>
                <a:endParaRPr lang="fr-FR" dirty="0"/>
              </a:p>
            </p:txBody>
          </p:sp>
          <p:sp>
            <p:nvSpPr>
              <p:cNvPr id="157" name="ZoneTexte 156"/>
              <p:cNvSpPr txBox="1"/>
              <p:nvPr/>
            </p:nvSpPr>
            <p:spPr>
              <a:xfrm rot="10800000">
                <a:off x="1838791" y="2568972"/>
                <a:ext cx="3161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V</a:t>
                </a:r>
                <a:endParaRPr lang="fr-FR" dirty="0"/>
              </a:p>
            </p:txBody>
          </p:sp>
        </p:grpSp>
        <p:grpSp>
          <p:nvGrpSpPr>
            <p:cNvPr id="148" name="Groupe 147"/>
            <p:cNvGrpSpPr/>
            <p:nvPr/>
          </p:nvGrpSpPr>
          <p:grpSpPr>
            <a:xfrm rot="5400000">
              <a:off x="2928673" y="3934797"/>
              <a:ext cx="865422" cy="635362"/>
              <a:chOff x="1316091" y="2177272"/>
              <a:chExt cx="865422" cy="635362"/>
            </a:xfrm>
          </p:grpSpPr>
          <p:cxnSp>
            <p:nvCxnSpPr>
              <p:cNvPr id="150" name="Connecteur droit avec flèche 149"/>
              <p:cNvCxnSpPr/>
              <p:nvPr/>
            </p:nvCxnSpPr>
            <p:spPr>
              <a:xfrm flipV="1">
                <a:off x="1641157" y="2362200"/>
                <a:ext cx="0" cy="29718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Connecteur droit avec flèche 150"/>
              <p:cNvCxnSpPr/>
              <p:nvPr/>
            </p:nvCxnSpPr>
            <p:spPr>
              <a:xfrm rot="5400000" flipV="1">
                <a:off x="1775460" y="2506980"/>
                <a:ext cx="0" cy="29718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2" name="ZoneTexte 151"/>
              <p:cNvSpPr txBox="1"/>
              <p:nvPr/>
            </p:nvSpPr>
            <p:spPr>
              <a:xfrm rot="16200000">
                <a:off x="1358731" y="2134632"/>
                <a:ext cx="2840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x</a:t>
                </a:r>
                <a:endParaRPr lang="fr-FR" dirty="0"/>
              </a:p>
            </p:txBody>
          </p:sp>
          <p:sp>
            <p:nvSpPr>
              <p:cNvPr id="153" name="ZoneTexte 152"/>
              <p:cNvSpPr txBox="1"/>
              <p:nvPr/>
            </p:nvSpPr>
            <p:spPr>
              <a:xfrm rot="16200000">
                <a:off x="1838791" y="2469912"/>
                <a:ext cx="3161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V</a:t>
                </a:r>
                <a:endParaRPr lang="fr-FR" dirty="0"/>
              </a:p>
            </p:txBody>
          </p:sp>
        </p:grpSp>
      </p:grpSp>
      <p:grpSp>
        <p:nvGrpSpPr>
          <p:cNvPr id="162" name="Groupe 161"/>
          <p:cNvGrpSpPr/>
          <p:nvPr/>
        </p:nvGrpSpPr>
        <p:grpSpPr>
          <a:xfrm>
            <a:off x="314374" y="4801626"/>
            <a:ext cx="4189853" cy="1937147"/>
            <a:chOff x="2525138" y="785892"/>
            <a:chExt cx="4189853" cy="1937147"/>
          </a:xfrm>
        </p:grpSpPr>
        <p:cxnSp>
          <p:nvCxnSpPr>
            <p:cNvPr id="163" name="Connecteur droit 162"/>
            <p:cNvCxnSpPr/>
            <p:nvPr/>
          </p:nvCxnSpPr>
          <p:spPr>
            <a:xfrm flipV="1">
              <a:off x="2868240" y="1124744"/>
              <a:ext cx="0" cy="13681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Connecteur droit 163"/>
            <p:cNvCxnSpPr/>
            <p:nvPr/>
          </p:nvCxnSpPr>
          <p:spPr>
            <a:xfrm flipV="1">
              <a:off x="6288620" y="1124744"/>
              <a:ext cx="0" cy="13681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Connecteur droit 164"/>
            <p:cNvCxnSpPr/>
            <p:nvPr/>
          </p:nvCxnSpPr>
          <p:spPr>
            <a:xfrm>
              <a:off x="2868240" y="1124744"/>
              <a:ext cx="342038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6" name="ZoneTexte 165"/>
            <p:cNvSpPr txBox="1"/>
            <p:nvPr/>
          </p:nvSpPr>
          <p:spPr>
            <a:xfrm>
              <a:off x="6406893" y="78589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C</a:t>
              </a:r>
            </a:p>
          </p:txBody>
        </p:sp>
        <p:sp>
          <p:nvSpPr>
            <p:cNvPr id="167" name="ZoneTexte 166"/>
            <p:cNvSpPr txBox="1"/>
            <p:nvPr/>
          </p:nvSpPr>
          <p:spPr>
            <a:xfrm>
              <a:off x="2553134" y="79351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B</a:t>
              </a:r>
              <a:endParaRPr lang="fr-FR" dirty="0"/>
            </a:p>
          </p:txBody>
        </p:sp>
        <p:sp>
          <p:nvSpPr>
            <p:cNvPr id="168" name="ZoneTexte 167"/>
            <p:cNvSpPr txBox="1"/>
            <p:nvPr/>
          </p:nvSpPr>
          <p:spPr>
            <a:xfrm>
              <a:off x="5957313" y="2241312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D</a:t>
              </a:r>
              <a:endParaRPr lang="fr-FR" dirty="0"/>
            </a:p>
          </p:txBody>
        </p:sp>
        <p:sp>
          <p:nvSpPr>
            <p:cNvPr id="169" name="ZoneTexte 168"/>
            <p:cNvSpPr txBox="1"/>
            <p:nvPr/>
          </p:nvSpPr>
          <p:spPr>
            <a:xfrm>
              <a:off x="4556760" y="1714500"/>
              <a:ext cx="340158" cy="46166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400" dirty="0" smtClean="0"/>
                <a:t>0</a:t>
              </a:r>
              <a:endParaRPr lang="fr-FR" sz="2400" dirty="0"/>
            </a:p>
          </p:txBody>
        </p:sp>
        <p:grpSp>
          <p:nvGrpSpPr>
            <p:cNvPr id="170" name="Groupe 55"/>
            <p:cNvGrpSpPr/>
            <p:nvPr/>
          </p:nvGrpSpPr>
          <p:grpSpPr>
            <a:xfrm>
              <a:off x="2582693" y="2018427"/>
              <a:ext cx="861896" cy="704612"/>
              <a:chOff x="1358731" y="2134632"/>
              <a:chExt cx="861896" cy="704612"/>
            </a:xfrm>
          </p:grpSpPr>
          <p:cxnSp>
            <p:nvCxnSpPr>
              <p:cNvPr id="182" name="Connecteur droit avec flèche 181"/>
              <p:cNvCxnSpPr/>
              <p:nvPr/>
            </p:nvCxnSpPr>
            <p:spPr>
              <a:xfrm flipV="1">
                <a:off x="1641157" y="2362200"/>
                <a:ext cx="0" cy="29718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Connecteur droit avec flèche 182"/>
              <p:cNvCxnSpPr/>
              <p:nvPr/>
            </p:nvCxnSpPr>
            <p:spPr>
              <a:xfrm rot="5400000" flipV="1">
                <a:off x="1775460" y="2506980"/>
                <a:ext cx="0" cy="29718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4" name="ZoneTexte 183"/>
              <p:cNvSpPr txBox="1"/>
              <p:nvPr/>
            </p:nvSpPr>
            <p:spPr>
              <a:xfrm>
                <a:off x="1358731" y="2134632"/>
                <a:ext cx="2840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x</a:t>
                </a:r>
                <a:endParaRPr lang="fr-FR" dirty="0"/>
              </a:p>
            </p:txBody>
          </p:sp>
          <p:sp>
            <p:nvSpPr>
              <p:cNvPr id="185" name="ZoneTexte 184"/>
              <p:cNvSpPr txBox="1"/>
              <p:nvPr/>
            </p:nvSpPr>
            <p:spPr>
              <a:xfrm>
                <a:off x="1838791" y="2469912"/>
                <a:ext cx="3818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M</a:t>
                </a:r>
                <a:endParaRPr lang="fr-FR" dirty="0"/>
              </a:p>
            </p:txBody>
          </p:sp>
        </p:grpSp>
        <p:sp>
          <p:nvSpPr>
            <p:cNvPr id="171" name="ZoneTexte 170"/>
            <p:cNvSpPr txBox="1"/>
            <p:nvPr/>
          </p:nvSpPr>
          <p:spPr>
            <a:xfrm>
              <a:off x="2525138" y="2311162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A</a:t>
              </a:r>
              <a:endParaRPr lang="fr-FR" dirty="0"/>
            </a:p>
          </p:txBody>
        </p:sp>
        <p:grpSp>
          <p:nvGrpSpPr>
            <p:cNvPr id="172" name="Groupe 171"/>
            <p:cNvGrpSpPr/>
            <p:nvPr/>
          </p:nvGrpSpPr>
          <p:grpSpPr>
            <a:xfrm rot="5400000">
              <a:off x="2839773" y="950297"/>
              <a:ext cx="895902" cy="615042"/>
              <a:chOff x="1316091" y="2177272"/>
              <a:chExt cx="895902" cy="615042"/>
            </a:xfrm>
          </p:grpSpPr>
          <p:cxnSp>
            <p:nvCxnSpPr>
              <p:cNvPr id="178" name="Connecteur droit avec flèche 177"/>
              <p:cNvCxnSpPr/>
              <p:nvPr/>
            </p:nvCxnSpPr>
            <p:spPr>
              <a:xfrm flipV="1">
                <a:off x="1641157" y="2362200"/>
                <a:ext cx="0" cy="29718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Connecteur droit avec flèche 178"/>
              <p:cNvCxnSpPr/>
              <p:nvPr/>
            </p:nvCxnSpPr>
            <p:spPr>
              <a:xfrm rot="5400000" flipV="1">
                <a:off x="1775460" y="2506980"/>
                <a:ext cx="0" cy="29718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0" name="ZoneTexte 179"/>
              <p:cNvSpPr txBox="1"/>
              <p:nvPr/>
            </p:nvSpPr>
            <p:spPr>
              <a:xfrm rot="16200000">
                <a:off x="1358731" y="2134632"/>
                <a:ext cx="2840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x</a:t>
                </a:r>
                <a:endParaRPr lang="fr-FR" dirty="0"/>
              </a:p>
            </p:txBody>
          </p:sp>
          <p:sp>
            <p:nvSpPr>
              <p:cNvPr id="181" name="ZoneTexte 180"/>
              <p:cNvSpPr txBox="1"/>
              <p:nvPr/>
            </p:nvSpPr>
            <p:spPr>
              <a:xfrm rot="16200000">
                <a:off x="1836409" y="2416730"/>
                <a:ext cx="3818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M</a:t>
                </a:r>
                <a:endParaRPr lang="fr-FR" dirty="0"/>
              </a:p>
            </p:txBody>
          </p:sp>
        </p:grpSp>
        <p:grpSp>
          <p:nvGrpSpPr>
            <p:cNvPr id="173" name="Groupe 55"/>
            <p:cNvGrpSpPr/>
            <p:nvPr/>
          </p:nvGrpSpPr>
          <p:grpSpPr>
            <a:xfrm rot="10800000">
              <a:off x="5701813" y="1187847"/>
              <a:ext cx="877452" cy="704612"/>
              <a:chOff x="1358731" y="2134632"/>
              <a:chExt cx="877452" cy="704612"/>
            </a:xfrm>
          </p:grpSpPr>
          <p:cxnSp>
            <p:nvCxnSpPr>
              <p:cNvPr id="174" name="Connecteur droit avec flèche 173"/>
              <p:cNvCxnSpPr/>
              <p:nvPr/>
            </p:nvCxnSpPr>
            <p:spPr>
              <a:xfrm flipV="1">
                <a:off x="1641157" y="2362200"/>
                <a:ext cx="0" cy="29718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Connecteur droit avec flèche 174"/>
              <p:cNvCxnSpPr/>
              <p:nvPr/>
            </p:nvCxnSpPr>
            <p:spPr>
              <a:xfrm rot="5400000" flipV="1">
                <a:off x="1775460" y="2506980"/>
                <a:ext cx="0" cy="29718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6" name="ZoneTexte 175"/>
              <p:cNvSpPr txBox="1"/>
              <p:nvPr/>
            </p:nvSpPr>
            <p:spPr>
              <a:xfrm>
                <a:off x="1358731" y="2134632"/>
                <a:ext cx="2840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x</a:t>
                </a:r>
                <a:endParaRPr lang="fr-FR" dirty="0"/>
              </a:p>
            </p:txBody>
          </p:sp>
          <p:sp>
            <p:nvSpPr>
              <p:cNvPr id="177" name="ZoneTexte 176"/>
              <p:cNvSpPr txBox="1"/>
              <p:nvPr/>
            </p:nvSpPr>
            <p:spPr>
              <a:xfrm rot="10800000">
                <a:off x="1854347" y="2469912"/>
                <a:ext cx="3818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M</a:t>
                </a:r>
                <a:endParaRPr lang="fr-FR" dirty="0"/>
              </a:p>
            </p:txBody>
          </p:sp>
        </p:grpSp>
      </p:grpSp>
      <p:grpSp>
        <p:nvGrpSpPr>
          <p:cNvPr id="186" name="Groupe 185"/>
          <p:cNvGrpSpPr/>
          <p:nvPr/>
        </p:nvGrpSpPr>
        <p:grpSpPr>
          <a:xfrm>
            <a:off x="5842799" y="4779248"/>
            <a:ext cx="3988952" cy="2078752"/>
            <a:chOff x="2590313" y="3772932"/>
            <a:chExt cx="3988952" cy="2078752"/>
          </a:xfrm>
        </p:grpSpPr>
        <p:cxnSp>
          <p:nvCxnSpPr>
            <p:cNvPr id="187" name="Connecteur droit 186"/>
            <p:cNvCxnSpPr/>
            <p:nvPr/>
          </p:nvCxnSpPr>
          <p:spPr>
            <a:xfrm flipV="1">
              <a:off x="2868240" y="4142264"/>
              <a:ext cx="0" cy="13681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Connecteur droit 187"/>
            <p:cNvCxnSpPr/>
            <p:nvPr/>
          </p:nvCxnSpPr>
          <p:spPr>
            <a:xfrm flipV="1">
              <a:off x="6288620" y="4142264"/>
              <a:ext cx="0" cy="13681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Connecteur droit 188"/>
            <p:cNvCxnSpPr/>
            <p:nvPr/>
          </p:nvCxnSpPr>
          <p:spPr>
            <a:xfrm>
              <a:off x="2868240" y="4142264"/>
              <a:ext cx="342038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0" name="ZoneTexte 189"/>
            <p:cNvSpPr txBox="1"/>
            <p:nvPr/>
          </p:nvSpPr>
          <p:spPr>
            <a:xfrm>
              <a:off x="6124953" y="377293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C</a:t>
              </a:r>
            </a:p>
          </p:txBody>
        </p:sp>
        <p:sp>
          <p:nvSpPr>
            <p:cNvPr id="191" name="ZoneTexte 190"/>
            <p:cNvSpPr txBox="1"/>
            <p:nvPr/>
          </p:nvSpPr>
          <p:spPr>
            <a:xfrm>
              <a:off x="2675054" y="3772932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B</a:t>
              </a:r>
              <a:endParaRPr lang="fr-FR" dirty="0"/>
            </a:p>
          </p:txBody>
        </p:sp>
        <p:sp>
          <p:nvSpPr>
            <p:cNvPr id="192" name="ZoneTexte 191"/>
            <p:cNvSpPr txBox="1"/>
            <p:nvPr/>
          </p:nvSpPr>
          <p:spPr>
            <a:xfrm>
              <a:off x="6117333" y="5472192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D</a:t>
              </a:r>
              <a:endParaRPr lang="fr-FR" dirty="0"/>
            </a:p>
          </p:txBody>
        </p:sp>
        <p:sp>
          <p:nvSpPr>
            <p:cNvPr id="193" name="ZoneTexte 192"/>
            <p:cNvSpPr txBox="1"/>
            <p:nvPr/>
          </p:nvSpPr>
          <p:spPr>
            <a:xfrm>
              <a:off x="4236720" y="4831080"/>
              <a:ext cx="340158" cy="46166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400" dirty="0" smtClean="0"/>
                <a:t>1</a:t>
              </a:r>
              <a:endParaRPr lang="fr-FR" sz="2400" dirty="0"/>
            </a:p>
          </p:txBody>
        </p:sp>
        <p:sp>
          <p:nvSpPr>
            <p:cNvPr id="194" name="ZoneTexte 193"/>
            <p:cNvSpPr txBox="1"/>
            <p:nvPr/>
          </p:nvSpPr>
          <p:spPr>
            <a:xfrm>
              <a:off x="2740403" y="5482352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A</a:t>
              </a:r>
              <a:endParaRPr lang="fr-FR" dirty="0"/>
            </a:p>
          </p:txBody>
        </p:sp>
        <p:grpSp>
          <p:nvGrpSpPr>
            <p:cNvPr id="195" name="Groupe 55"/>
            <p:cNvGrpSpPr/>
            <p:nvPr/>
          </p:nvGrpSpPr>
          <p:grpSpPr>
            <a:xfrm>
              <a:off x="2590313" y="4754007"/>
              <a:ext cx="916760" cy="704612"/>
              <a:chOff x="1358731" y="2134632"/>
              <a:chExt cx="916760" cy="704612"/>
            </a:xfrm>
          </p:grpSpPr>
          <p:cxnSp>
            <p:nvCxnSpPr>
              <p:cNvPr id="206" name="Connecteur droit avec flèche 205"/>
              <p:cNvCxnSpPr/>
              <p:nvPr/>
            </p:nvCxnSpPr>
            <p:spPr>
              <a:xfrm flipV="1">
                <a:off x="1641157" y="2362200"/>
                <a:ext cx="0" cy="29718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Connecteur droit avec flèche 206"/>
              <p:cNvCxnSpPr/>
              <p:nvPr/>
            </p:nvCxnSpPr>
            <p:spPr>
              <a:xfrm rot="5400000" flipV="1">
                <a:off x="1775460" y="2506980"/>
                <a:ext cx="0" cy="29718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8" name="ZoneTexte 207"/>
              <p:cNvSpPr txBox="1"/>
              <p:nvPr/>
            </p:nvSpPr>
            <p:spPr>
              <a:xfrm>
                <a:off x="1358731" y="2134632"/>
                <a:ext cx="2840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x</a:t>
                </a:r>
                <a:endParaRPr lang="fr-FR" dirty="0"/>
              </a:p>
            </p:txBody>
          </p:sp>
          <p:sp>
            <p:nvSpPr>
              <p:cNvPr id="209" name="ZoneTexte 208"/>
              <p:cNvSpPr txBox="1"/>
              <p:nvPr/>
            </p:nvSpPr>
            <p:spPr>
              <a:xfrm>
                <a:off x="1893655" y="2469912"/>
                <a:ext cx="3818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M</a:t>
                </a:r>
                <a:endParaRPr lang="fr-FR" dirty="0"/>
              </a:p>
            </p:txBody>
          </p:sp>
        </p:grpSp>
        <p:grpSp>
          <p:nvGrpSpPr>
            <p:cNvPr id="196" name="Groupe 55"/>
            <p:cNvGrpSpPr/>
            <p:nvPr/>
          </p:nvGrpSpPr>
          <p:grpSpPr>
            <a:xfrm rot="10800000">
              <a:off x="5700596" y="4179459"/>
              <a:ext cx="878669" cy="645176"/>
              <a:chOff x="1358731" y="1976136"/>
              <a:chExt cx="878669" cy="645176"/>
            </a:xfrm>
          </p:grpSpPr>
          <p:cxnSp>
            <p:nvCxnSpPr>
              <p:cNvPr id="202" name="Connecteur droit avec flèche 201"/>
              <p:cNvCxnSpPr/>
              <p:nvPr/>
            </p:nvCxnSpPr>
            <p:spPr>
              <a:xfrm flipV="1">
                <a:off x="1641157" y="2203704"/>
                <a:ext cx="0" cy="29718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Connecteur droit avec flèche 202"/>
              <p:cNvCxnSpPr/>
              <p:nvPr/>
            </p:nvCxnSpPr>
            <p:spPr>
              <a:xfrm rot="5400000" flipV="1">
                <a:off x="1775460" y="2348484"/>
                <a:ext cx="0" cy="29718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4" name="ZoneTexte 203"/>
              <p:cNvSpPr txBox="1"/>
              <p:nvPr/>
            </p:nvSpPr>
            <p:spPr>
              <a:xfrm>
                <a:off x="1358731" y="1976136"/>
                <a:ext cx="2840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x</a:t>
                </a:r>
                <a:endParaRPr lang="fr-FR" dirty="0"/>
              </a:p>
            </p:txBody>
          </p:sp>
          <p:sp>
            <p:nvSpPr>
              <p:cNvPr id="205" name="ZoneTexte 204"/>
              <p:cNvSpPr txBox="1"/>
              <p:nvPr/>
            </p:nvSpPr>
            <p:spPr>
              <a:xfrm rot="10800000">
                <a:off x="1855564" y="2251980"/>
                <a:ext cx="3818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M</a:t>
                </a:r>
                <a:endParaRPr lang="fr-FR" dirty="0"/>
              </a:p>
            </p:txBody>
          </p:sp>
        </p:grpSp>
        <p:grpSp>
          <p:nvGrpSpPr>
            <p:cNvPr id="197" name="Groupe 196"/>
            <p:cNvGrpSpPr/>
            <p:nvPr/>
          </p:nvGrpSpPr>
          <p:grpSpPr>
            <a:xfrm rot="5400000">
              <a:off x="2938833" y="3965277"/>
              <a:ext cx="885742" cy="594722"/>
              <a:chOff x="1316091" y="2177272"/>
              <a:chExt cx="885742" cy="594722"/>
            </a:xfrm>
          </p:grpSpPr>
          <p:cxnSp>
            <p:nvCxnSpPr>
              <p:cNvPr id="198" name="Connecteur droit avec flèche 197"/>
              <p:cNvCxnSpPr/>
              <p:nvPr/>
            </p:nvCxnSpPr>
            <p:spPr>
              <a:xfrm flipV="1">
                <a:off x="1641157" y="2362200"/>
                <a:ext cx="0" cy="29718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Connecteur droit avec flèche 198"/>
              <p:cNvCxnSpPr/>
              <p:nvPr/>
            </p:nvCxnSpPr>
            <p:spPr>
              <a:xfrm rot="5400000" flipV="1">
                <a:off x="1775460" y="2506980"/>
                <a:ext cx="0" cy="29718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0" name="ZoneTexte 199"/>
              <p:cNvSpPr txBox="1"/>
              <p:nvPr/>
            </p:nvSpPr>
            <p:spPr>
              <a:xfrm rot="16200000">
                <a:off x="1358731" y="2134632"/>
                <a:ext cx="2840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x</a:t>
                </a:r>
                <a:endParaRPr lang="fr-FR" dirty="0"/>
              </a:p>
            </p:txBody>
          </p:sp>
          <p:sp>
            <p:nvSpPr>
              <p:cNvPr id="201" name="ZoneTexte 200"/>
              <p:cNvSpPr txBox="1"/>
              <p:nvPr/>
            </p:nvSpPr>
            <p:spPr>
              <a:xfrm rot="16200000">
                <a:off x="1826249" y="2396410"/>
                <a:ext cx="3818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M</a:t>
                </a:r>
                <a:endParaRPr lang="fr-FR" dirty="0"/>
              </a:p>
            </p:txBody>
          </p:sp>
        </p:grp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/>
        </p:nvCxnSpPr>
        <p:spPr>
          <a:xfrm flipV="1">
            <a:off x="2868240" y="1124744"/>
            <a:ext cx="0" cy="13681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lipse 6"/>
          <p:cNvSpPr/>
          <p:nvPr/>
        </p:nvSpPr>
        <p:spPr>
          <a:xfrm>
            <a:off x="8489468" y="2142376"/>
            <a:ext cx="216024" cy="216024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 flipV="1">
            <a:off x="6288620" y="1124744"/>
            <a:ext cx="0" cy="13681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2868240" y="1124744"/>
            <a:ext cx="342038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8019692" y="1425972"/>
            <a:ext cx="1029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F</a:t>
            </a:r>
            <a:r>
              <a:rPr lang="fr-FR" baseline="-25000" dirty="0"/>
              <a:t>2</a:t>
            </a:r>
            <a:r>
              <a:rPr lang="fr-FR" dirty="0" smtClean="0"/>
              <a:t> = 4 KN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6406893" y="102973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2553134" y="79351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5957313" y="224131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</a:t>
            </a:r>
            <a:endParaRPr lang="fr-FR" dirty="0"/>
          </a:p>
        </p:txBody>
      </p:sp>
      <p:sp>
        <p:nvSpPr>
          <p:cNvPr id="27" name="ZoneTexte 26"/>
          <p:cNvSpPr txBox="1"/>
          <p:nvPr/>
        </p:nvSpPr>
        <p:spPr>
          <a:xfrm>
            <a:off x="4556760" y="1714500"/>
            <a:ext cx="340158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2400" dirty="0" smtClean="0"/>
              <a:t>0</a:t>
            </a:r>
            <a:endParaRPr lang="fr-FR" sz="2400" dirty="0"/>
          </a:p>
        </p:txBody>
      </p:sp>
      <p:cxnSp>
        <p:nvCxnSpPr>
          <p:cNvPr id="36" name="Connecteur droit 35"/>
          <p:cNvCxnSpPr/>
          <p:nvPr/>
        </p:nvCxnSpPr>
        <p:spPr>
          <a:xfrm flipV="1">
            <a:off x="2868240" y="4142264"/>
            <a:ext cx="0" cy="13681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flipV="1">
            <a:off x="6288620" y="4142264"/>
            <a:ext cx="0" cy="13681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2868240" y="4142264"/>
            <a:ext cx="342038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6124953" y="377293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2675054" y="377293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47" name="ZoneTexte 46"/>
          <p:cNvSpPr txBox="1"/>
          <p:nvPr/>
        </p:nvSpPr>
        <p:spPr>
          <a:xfrm>
            <a:off x="0" y="4876800"/>
            <a:ext cx="904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H = 7 m</a:t>
            </a:r>
            <a:endParaRPr lang="fr-FR" dirty="0"/>
          </a:p>
        </p:txBody>
      </p:sp>
      <p:sp>
        <p:nvSpPr>
          <p:cNvPr id="53" name="ZoneTexte 52"/>
          <p:cNvSpPr txBox="1"/>
          <p:nvPr/>
        </p:nvSpPr>
        <p:spPr>
          <a:xfrm>
            <a:off x="6117333" y="547219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</a:t>
            </a:r>
            <a:endParaRPr lang="fr-FR" dirty="0"/>
          </a:p>
        </p:txBody>
      </p:sp>
      <p:sp>
        <p:nvSpPr>
          <p:cNvPr id="55" name="ZoneTexte 54"/>
          <p:cNvSpPr txBox="1"/>
          <p:nvPr/>
        </p:nvSpPr>
        <p:spPr>
          <a:xfrm>
            <a:off x="4236720" y="4831080"/>
            <a:ext cx="340158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2400" dirty="0" smtClean="0"/>
              <a:t>1</a:t>
            </a:r>
            <a:endParaRPr lang="fr-FR" sz="2400" dirty="0"/>
          </a:p>
        </p:txBody>
      </p:sp>
      <p:grpSp>
        <p:nvGrpSpPr>
          <p:cNvPr id="2" name="Groupe 55"/>
          <p:cNvGrpSpPr/>
          <p:nvPr/>
        </p:nvGrpSpPr>
        <p:grpSpPr>
          <a:xfrm>
            <a:off x="2582693" y="2018427"/>
            <a:ext cx="861896" cy="704612"/>
            <a:chOff x="1358731" y="2134632"/>
            <a:chExt cx="861896" cy="704612"/>
          </a:xfrm>
        </p:grpSpPr>
        <p:cxnSp>
          <p:nvCxnSpPr>
            <p:cNvPr id="57" name="Connecteur droit avec flèche 56"/>
            <p:cNvCxnSpPr/>
            <p:nvPr/>
          </p:nvCxnSpPr>
          <p:spPr>
            <a:xfrm flipV="1">
              <a:off x="1641157" y="236220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avec flèche 57"/>
            <p:cNvCxnSpPr/>
            <p:nvPr/>
          </p:nvCxnSpPr>
          <p:spPr>
            <a:xfrm rot="5400000" flipV="1">
              <a:off x="1775460" y="250698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ZoneTexte 58"/>
            <p:cNvSpPr txBox="1"/>
            <p:nvPr/>
          </p:nvSpPr>
          <p:spPr>
            <a:xfrm>
              <a:off x="1358731" y="2134632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  <p:sp>
          <p:nvSpPr>
            <p:cNvPr id="60" name="ZoneTexte 59"/>
            <p:cNvSpPr txBox="1"/>
            <p:nvPr/>
          </p:nvSpPr>
          <p:spPr>
            <a:xfrm>
              <a:off x="1838791" y="2469912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M</a:t>
              </a:r>
              <a:endParaRPr lang="fr-FR" dirty="0"/>
            </a:p>
          </p:txBody>
        </p:sp>
      </p:grpSp>
      <p:cxnSp>
        <p:nvCxnSpPr>
          <p:cNvPr id="51" name="Connecteur droit avec flèche 50"/>
          <p:cNvCxnSpPr/>
          <p:nvPr/>
        </p:nvCxnSpPr>
        <p:spPr>
          <a:xfrm flipH="1">
            <a:off x="0" y="3592830"/>
            <a:ext cx="46355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avec flèche 61"/>
          <p:cNvCxnSpPr/>
          <p:nvPr/>
        </p:nvCxnSpPr>
        <p:spPr>
          <a:xfrm>
            <a:off x="499110" y="3003550"/>
            <a:ext cx="0" cy="4381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ZoneTexte 64"/>
          <p:cNvSpPr txBox="1"/>
          <p:nvPr/>
        </p:nvSpPr>
        <p:spPr>
          <a:xfrm>
            <a:off x="2525138" y="231116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</a:t>
            </a:r>
            <a:endParaRPr lang="fr-FR" dirty="0"/>
          </a:p>
        </p:txBody>
      </p:sp>
      <p:sp>
        <p:nvSpPr>
          <p:cNvPr id="69" name="ZoneTexte 68"/>
          <p:cNvSpPr txBox="1"/>
          <p:nvPr/>
        </p:nvSpPr>
        <p:spPr>
          <a:xfrm>
            <a:off x="2702303" y="548997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</a:t>
            </a:r>
            <a:endParaRPr lang="fr-FR" dirty="0"/>
          </a:p>
        </p:txBody>
      </p:sp>
      <p:cxnSp>
        <p:nvCxnSpPr>
          <p:cNvPr id="71" name="Connecteur droit avec flèche 70"/>
          <p:cNvCxnSpPr/>
          <p:nvPr/>
        </p:nvCxnSpPr>
        <p:spPr>
          <a:xfrm>
            <a:off x="246380" y="6388100"/>
            <a:ext cx="46355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ZoneTexte 72"/>
          <p:cNvSpPr txBox="1"/>
          <p:nvPr/>
        </p:nvSpPr>
        <p:spPr>
          <a:xfrm>
            <a:off x="2130803" y="4725432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(-1)</a:t>
            </a:r>
            <a:endParaRPr lang="fr-FR" b="1" baseline="-25000" dirty="0"/>
          </a:p>
        </p:txBody>
      </p:sp>
      <p:cxnSp>
        <p:nvCxnSpPr>
          <p:cNvPr id="54" name="Connecteur droit 53"/>
          <p:cNvCxnSpPr>
            <a:stCxn id="103" idx="0"/>
            <a:endCxn id="103" idx="4"/>
          </p:cNvCxnSpPr>
          <p:nvPr/>
        </p:nvCxnSpPr>
        <p:spPr>
          <a:xfrm flipV="1">
            <a:off x="2872740" y="1127760"/>
            <a:ext cx="788400" cy="13487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e 55"/>
          <p:cNvGrpSpPr/>
          <p:nvPr/>
        </p:nvGrpSpPr>
        <p:grpSpPr>
          <a:xfrm rot="5400000">
            <a:off x="2844853" y="924897"/>
            <a:ext cx="865422" cy="635363"/>
            <a:chOff x="1316091" y="2177272"/>
            <a:chExt cx="865422" cy="635363"/>
          </a:xfrm>
        </p:grpSpPr>
        <p:cxnSp>
          <p:nvCxnSpPr>
            <p:cNvPr id="61" name="Connecteur droit avec flèche 60"/>
            <p:cNvCxnSpPr/>
            <p:nvPr/>
          </p:nvCxnSpPr>
          <p:spPr>
            <a:xfrm flipV="1">
              <a:off x="1641157" y="236220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necteur droit avec flèche 62"/>
            <p:cNvCxnSpPr/>
            <p:nvPr/>
          </p:nvCxnSpPr>
          <p:spPr>
            <a:xfrm rot="5400000" flipV="1">
              <a:off x="1775460" y="250698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ZoneTexte 65"/>
            <p:cNvSpPr txBox="1"/>
            <p:nvPr/>
          </p:nvSpPr>
          <p:spPr>
            <a:xfrm rot="16200000">
              <a:off x="1358731" y="2134632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  <p:sp>
          <p:nvSpPr>
            <p:cNvPr id="70" name="ZoneTexte 69"/>
            <p:cNvSpPr txBox="1"/>
            <p:nvPr/>
          </p:nvSpPr>
          <p:spPr>
            <a:xfrm rot="16200000">
              <a:off x="1805929" y="2437051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M</a:t>
              </a:r>
            </a:p>
          </p:txBody>
        </p:sp>
      </p:grpSp>
      <p:sp>
        <p:nvSpPr>
          <p:cNvPr id="80" name="ZoneTexte 79"/>
          <p:cNvSpPr txBox="1"/>
          <p:nvPr/>
        </p:nvSpPr>
        <p:spPr>
          <a:xfrm>
            <a:off x="6377468" y="1897778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0 </a:t>
            </a:r>
            <a:r>
              <a:rPr lang="fr-FR" b="1" dirty="0" err="1" smtClean="0"/>
              <a:t>KNm</a:t>
            </a:r>
            <a:endParaRPr lang="fr-FR" b="1" baseline="-25000" dirty="0"/>
          </a:p>
        </p:txBody>
      </p:sp>
      <p:grpSp>
        <p:nvGrpSpPr>
          <p:cNvPr id="4" name="Groupe 55"/>
          <p:cNvGrpSpPr/>
          <p:nvPr/>
        </p:nvGrpSpPr>
        <p:grpSpPr>
          <a:xfrm rot="10800000">
            <a:off x="5706893" y="1187847"/>
            <a:ext cx="872372" cy="704612"/>
            <a:chOff x="1358731" y="2134632"/>
            <a:chExt cx="872372" cy="704612"/>
          </a:xfrm>
        </p:grpSpPr>
        <p:cxnSp>
          <p:nvCxnSpPr>
            <p:cNvPr id="82" name="Connecteur droit avec flèche 81"/>
            <p:cNvCxnSpPr/>
            <p:nvPr/>
          </p:nvCxnSpPr>
          <p:spPr>
            <a:xfrm flipV="1">
              <a:off x="1641157" y="236220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cteur droit avec flèche 82"/>
            <p:cNvCxnSpPr/>
            <p:nvPr/>
          </p:nvCxnSpPr>
          <p:spPr>
            <a:xfrm rot="5400000" flipV="1">
              <a:off x="1775460" y="250698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ZoneTexte 83"/>
            <p:cNvSpPr txBox="1"/>
            <p:nvPr/>
          </p:nvSpPr>
          <p:spPr>
            <a:xfrm>
              <a:off x="1358731" y="2134632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  <p:sp>
          <p:nvSpPr>
            <p:cNvPr id="85" name="ZoneTexte 84"/>
            <p:cNvSpPr txBox="1"/>
            <p:nvPr/>
          </p:nvSpPr>
          <p:spPr>
            <a:xfrm rot="10800000">
              <a:off x="1849267" y="2469912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M</a:t>
              </a:r>
              <a:endParaRPr lang="fr-FR" dirty="0"/>
            </a:p>
          </p:txBody>
        </p:sp>
      </p:grpSp>
      <p:grpSp>
        <p:nvGrpSpPr>
          <p:cNvPr id="5" name="Groupe 55"/>
          <p:cNvGrpSpPr/>
          <p:nvPr/>
        </p:nvGrpSpPr>
        <p:grpSpPr>
          <a:xfrm>
            <a:off x="2590313" y="4754007"/>
            <a:ext cx="861896" cy="704612"/>
            <a:chOff x="1358731" y="2134632"/>
            <a:chExt cx="861896" cy="704612"/>
          </a:xfrm>
        </p:grpSpPr>
        <p:cxnSp>
          <p:nvCxnSpPr>
            <p:cNvPr id="87" name="Connecteur droit avec flèche 86"/>
            <p:cNvCxnSpPr/>
            <p:nvPr/>
          </p:nvCxnSpPr>
          <p:spPr>
            <a:xfrm flipV="1">
              <a:off x="1641157" y="236220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cteur droit avec flèche 87"/>
            <p:cNvCxnSpPr/>
            <p:nvPr/>
          </p:nvCxnSpPr>
          <p:spPr>
            <a:xfrm rot="5400000" flipV="1">
              <a:off x="1775460" y="250698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ZoneTexte 88"/>
            <p:cNvSpPr txBox="1"/>
            <p:nvPr/>
          </p:nvSpPr>
          <p:spPr>
            <a:xfrm>
              <a:off x="1358731" y="2134632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  <p:sp>
          <p:nvSpPr>
            <p:cNvPr id="90" name="ZoneTexte 89"/>
            <p:cNvSpPr txBox="1"/>
            <p:nvPr/>
          </p:nvSpPr>
          <p:spPr>
            <a:xfrm>
              <a:off x="1838791" y="2469912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M</a:t>
              </a:r>
              <a:endParaRPr lang="fr-FR" dirty="0"/>
            </a:p>
          </p:txBody>
        </p:sp>
      </p:grpSp>
      <p:cxnSp>
        <p:nvCxnSpPr>
          <p:cNvPr id="91" name="Connecteur droit 90"/>
          <p:cNvCxnSpPr>
            <a:stCxn id="69" idx="0"/>
          </p:cNvCxnSpPr>
          <p:nvPr/>
        </p:nvCxnSpPr>
        <p:spPr>
          <a:xfrm flipH="1" flipV="1">
            <a:off x="2415540" y="4168140"/>
            <a:ext cx="450430" cy="13218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e 55"/>
          <p:cNvGrpSpPr/>
          <p:nvPr/>
        </p:nvGrpSpPr>
        <p:grpSpPr>
          <a:xfrm rot="10800000">
            <a:off x="5783093" y="3862467"/>
            <a:ext cx="796172" cy="803672"/>
            <a:chOff x="1358731" y="2134632"/>
            <a:chExt cx="796172" cy="803672"/>
          </a:xfrm>
        </p:grpSpPr>
        <p:cxnSp>
          <p:nvCxnSpPr>
            <p:cNvPr id="94" name="Connecteur droit avec flèche 93"/>
            <p:cNvCxnSpPr/>
            <p:nvPr/>
          </p:nvCxnSpPr>
          <p:spPr>
            <a:xfrm flipV="1">
              <a:off x="1641157" y="236220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cteur droit avec flèche 94"/>
            <p:cNvCxnSpPr/>
            <p:nvPr/>
          </p:nvCxnSpPr>
          <p:spPr>
            <a:xfrm rot="5400000" flipV="1">
              <a:off x="1775460" y="250698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ZoneTexte 95"/>
            <p:cNvSpPr txBox="1"/>
            <p:nvPr/>
          </p:nvSpPr>
          <p:spPr>
            <a:xfrm>
              <a:off x="1358731" y="2134632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  <p:sp>
          <p:nvSpPr>
            <p:cNvPr id="97" name="ZoneTexte 96"/>
            <p:cNvSpPr txBox="1"/>
            <p:nvPr/>
          </p:nvSpPr>
          <p:spPr>
            <a:xfrm rot="10800000">
              <a:off x="1773067" y="2568972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M</a:t>
              </a:r>
              <a:endParaRPr lang="fr-FR" dirty="0"/>
            </a:p>
          </p:txBody>
        </p:sp>
      </p:grpSp>
      <p:grpSp>
        <p:nvGrpSpPr>
          <p:cNvPr id="11" name="Groupe 104"/>
          <p:cNvGrpSpPr/>
          <p:nvPr/>
        </p:nvGrpSpPr>
        <p:grpSpPr>
          <a:xfrm rot="5400000">
            <a:off x="2928673" y="3934797"/>
            <a:ext cx="865422" cy="635362"/>
            <a:chOff x="1316091" y="2177272"/>
            <a:chExt cx="865422" cy="635362"/>
          </a:xfrm>
        </p:grpSpPr>
        <p:cxnSp>
          <p:nvCxnSpPr>
            <p:cNvPr id="106" name="Connecteur droit avec flèche 105"/>
            <p:cNvCxnSpPr/>
            <p:nvPr/>
          </p:nvCxnSpPr>
          <p:spPr>
            <a:xfrm flipV="1">
              <a:off x="1641157" y="236220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necteur droit avec flèche 106"/>
            <p:cNvCxnSpPr/>
            <p:nvPr/>
          </p:nvCxnSpPr>
          <p:spPr>
            <a:xfrm rot="5400000" flipV="1">
              <a:off x="1775460" y="2506980"/>
              <a:ext cx="0" cy="2971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ZoneTexte 107"/>
            <p:cNvSpPr txBox="1"/>
            <p:nvPr/>
          </p:nvSpPr>
          <p:spPr>
            <a:xfrm rot="16200000">
              <a:off x="1358731" y="2134632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  <p:sp>
          <p:nvSpPr>
            <p:cNvPr id="109" name="ZoneTexte 108"/>
            <p:cNvSpPr txBox="1"/>
            <p:nvPr/>
          </p:nvSpPr>
          <p:spPr>
            <a:xfrm rot="16200000">
              <a:off x="1805929" y="2437050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M</a:t>
              </a:r>
              <a:endParaRPr lang="fr-FR" dirty="0"/>
            </a:p>
          </p:txBody>
        </p:sp>
      </p:grpSp>
      <p:sp>
        <p:nvSpPr>
          <p:cNvPr id="110" name="ZoneTexte 109"/>
          <p:cNvSpPr txBox="1"/>
          <p:nvPr/>
        </p:nvSpPr>
        <p:spPr>
          <a:xfrm>
            <a:off x="4157723" y="3353832"/>
            <a:ext cx="891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-7 </a:t>
            </a:r>
            <a:r>
              <a:rPr lang="fr-FR" b="1" dirty="0" err="1" smtClean="0"/>
              <a:t>KNm</a:t>
            </a:r>
            <a:endParaRPr lang="fr-FR" b="1" baseline="-25000" dirty="0"/>
          </a:p>
        </p:txBody>
      </p:sp>
      <p:sp>
        <p:nvSpPr>
          <p:cNvPr id="77" name="ZoneTexte 76"/>
          <p:cNvSpPr txBox="1"/>
          <p:nvPr/>
        </p:nvSpPr>
        <p:spPr>
          <a:xfrm>
            <a:off x="1323083" y="3780552"/>
            <a:ext cx="1197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latin typeface="Symbol" pitchFamily="18" charset="2"/>
              </a:rPr>
              <a:t>D</a:t>
            </a:r>
            <a:r>
              <a:rPr lang="fr-FR" b="1" dirty="0" smtClean="0"/>
              <a:t>M=7x(-1)</a:t>
            </a:r>
          </a:p>
          <a:p>
            <a:r>
              <a:rPr lang="fr-FR" b="1" dirty="0" smtClean="0"/>
              <a:t>-7 </a:t>
            </a:r>
            <a:r>
              <a:rPr lang="fr-FR" b="1" dirty="0" err="1" smtClean="0"/>
              <a:t>KNm</a:t>
            </a:r>
            <a:endParaRPr lang="fr-FR" b="1" baseline="-25000" dirty="0"/>
          </a:p>
        </p:txBody>
      </p:sp>
      <p:cxnSp>
        <p:nvCxnSpPr>
          <p:cNvPr id="78" name="Connecteur droit 77"/>
          <p:cNvCxnSpPr/>
          <p:nvPr/>
        </p:nvCxnSpPr>
        <p:spPr>
          <a:xfrm flipH="1">
            <a:off x="2865120" y="3703320"/>
            <a:ext cx="342138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/>
          <p:cNvCxnSpPr/>
          <p:nvPr/>
        </p:nvCxnSpPr>
        <p:spPr>
          <a:xfrm flipV="1">
            <a:off x="6294120" y="4168140"/>
            <a:ext cx="450430" cy="13218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ZoneTexte 80"/>
          <p:cNvSpPr txBox="1"/>
          <p:nvPr/>
        </p:nvSpPr>
        <p:spPr>
          <a:xfrm>
            <a:off x="6466583" y="4763532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(+1)</a:t>
            </a:r>
            <a:endParaRPr lang="fr-FR" b="1" baseline="-25000" dirty="0"/>
          </a:p>
        </p:txBody>
      </p:sp>
      <p:sp>
        <p:nvSpPr>
          <p:cNvPr id="86" name="ZoneTexte 85"/>
          <p:cNvSpPr txBox="1"/>
          <p:nvPr/>
        </p:nvSpPr>
        <p:spPr>
          <a:xfrm>
            <a:off x="6763763" y="3963432"/>
            <a:ext cx="891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-7 </a:t>
            </a:r>
            <a:r>
              <a:rPr lang="fr-FR" b="1" dirty="0" err="1" smtClean="0"/>
              <a:t>KNm</a:t>
            </a:r>
            <a:endParaRPr lang="fr-FR" b="1" baseline="-25000" dirty="0"/>
          </a:p>
        </p:txBody>
      </p:sp>
      <p:sp>
        <p:nvSpPr>
          <p:cNvPr id="92" name="Rectangle 91"/>
          <p:cNvSpPr/>
          <p:nvPr/>
        </p:nvSpPr>
        <p:spPr>
          <a:xfrm>
            <a:off x="2857500" y="3718560"/>
            <a:ext cx="3429000" cy="411480"/>
          </a:xfrm>
          <a:prstGeom prst="rect">
            <a:avLst/>
          </a:prstGeom>
          <a:solidFill>
            <a:schemeClr val="bg1">
              <a:lumMod val="85000"/>
              <a:alpha val="3098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Triangle rectangle 99"/>
          <p:cNvSpPr/>
          <p:nvPr/>
        </p:nvSpPr>
        <p:spPr>
          <a:xfrm flipH="1" flipV="1">
            <a:off x="2407920" y="4152900"/>
            <a:ext cx="464820" cy="1348740"/>
          </a:xfrm>
          <a:prstGeom prst="rtTriangle">
            <a:avLst/>
          </a:prstGeom>
          <a:solidFill>
            <a:schemeClr val="bg1">
              <a:lumMod val="85000"/>
              <a:alpha val="3098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Triangle rectangle 100"/>
          <p:cNvSpPr/>
          <p:nvPr/>
        </p:nvSpPr>
        <p:spPr>
          <a:xfrm flipV="1">
            <a:off x="6294120" y="4152900"/>
            <a:ext cx="464820" cy="1348740"/>
          </a:xfrm>
          <a:prstGeom prst="rtTriangle">
            <a:avLst/>
          </a:prstGeom>
          <a:solidFill>
            <a:schemeClr val="bg1">
              <a:lumMod val="85000"/>
              <a:alpha val="3098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Rectangle 101"/>
          <p:cNvSpPr/>
          <p:nvPr/>
        </p:nvSpPr>
        <p:spPr>
          <a:xfrm>
            <a:off x="6563918" y="5156954"/>
            <a:ext cx="12426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latin typeface="Symbol" pitchFamily="18" charset="2"/>
              </a:rPr>
              <a:t>D</a:t>
            </a:r>
            <a:r>
              <a:rPr lang="fr-FR" b="1" dirty="0" smtClean="0"/>
              <a:t>M=7x(+1)</a:t>
            </a:r>
          </a:p>
        </p:txBody>
      </p:sp>
      <p:sp>
        <p:nvSpPr>
          <p:cNvPr id="103" name="Triangle rectangle 102"/>
          <p:cNvSpPr/>
          <p:nvPr/>
        </p:nvSpPr>
        <p:spPr>
          <a:xfrm flipV="1">
            <a:off x="2872740" y="1127760"/>
            <a:ext cx="788400" cy="1348740"/>
          </a:xfrm>
          <a:prstGeom prst="rtTriangle">
            <a:avLst/>
          </a:prstGeom>
          <a:solidFill>
            <a:schemeClr val="bg1">
              <a:lumMod val="85000"/>
              <a:alpha val="3098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Triangle rectangle 111"/>
          <p:cNvSpPr/>
          <p:nvPr/>
        </p:nvSpPr>
        <p:spPr>
          <a:xfrm rot="16200000" flipH="1" flipV="1">
            <a:off x="3970020" y="30480"/>
            <a:ext cx="788670" cy="3021330"/>
          </a:xfrm>
          <a:prstGeom prst="rtTriangle">
            <a:avLst/>
          </a:prstGeom>
          <a:solidFill>
            <a:schemeClr val="bg1">
              <a:lumMod val="85000"/>
              <a:alpha val="3098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5" name="Connecteur droit 114"/>
          <p:cNvCxnSpPr>
            <a:stCxn id="112" idx="4"/>
            <a:endCxn id="117" idx="4"/>
          </p:cNvCxnSpPr>
          <p:nvPr/>
        </p:nvCxnSpPr>
        <p:spPr>
          <a:xfrm flipV="1">
            <a:off x="2853690" y="1005840"/>
            <a:ext cx="3451860" cy="9296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ZoneTexte 117"/>
          <p:cNvSpPr txBox="1"/>
          <p:nvPr/>
        </p:nvSpPr>
        <p:spPr>
          <a:xfrm>
            <a:off x="1869818" y="1760617"/>
            <a:ext cx="1055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168 </a:t>
            </a:r>
            <a:r>
              <a:rPr lang="fr-FR" b="1" dirty="0" err="1" smtClean="0"/>
              <a:t>KNm</a:t>
            </a:r>
            <a:endParaRPr lang="fr-FR" b="1" baseline="-25000" dirty="0"/>
          </a:p>
        </p:txBody>
      </p:sp>
      <p:sp>
        <p:nvSpPr>
          <p:cNvPr id="119" name="ZoneTexte 118"/>
          <p:cNvSpPr txBox="1"/>
          <p:nvPr/>
        </p:nvSpPr>
        <p:spPr>
          <a:xfrm>
            <a:off x="3513423" y="754777"/>
            <a:ext cx="1055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168 </a:t>
            </a:r>
            <a:r>
              <a:rPr lang="fr-FR" b="1" dirty="0" err="1" smtClean="0"/>
              <a:t>KNm</a:t>
            </a:r>
            <a:endParaRPr lang="fr-FR" b="1" baseline="-25000" dirty="0"/>
          </a:p>
        </p:txBody>
      </p:sp>
      <p:sp>
        <p:nvSpPr>
          <p:cNvPr id="120" name="Arc 119"/>
          <p:cNvSpPr/>
          <p:nvPr/>
        </p:nvSpPr>
        <p:spPr>
          <a:xfrm>
            <a:off x="5821203" y="3698083"/>
            <a:ext cx="924879" cy="926306"/>
          </a:xfrm>
          <a:prstGeom prst="arc">
            <a:avLst>
              <a:gd name="adj1" fmla="val 16239008"/>
              <a:gd name="adj2" fmla="val 0"/>
            </a:avLst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 w="12700">
                <a:solidFill>
                  <a:srgbClr val="002060"/>
                </a:solidFill>
                <a:prstDash val="dash"/>
              </a:ln>
            </a:endParaRPr>
          </a:p>
        </p:txBody>
      </p:sp>
      <p:sp>
        <p:nvSpPr>
          <p:cNvPr id="121" name="Arc 120"/>
          <p:cNvSpPr/>
          <p:nvPr/>
        </p:nvSpPr>
        <p:spPr>
          <a:xfrm flipH="1">
            <a:off x="2407443" y="3698083"/>
            <a:ext cx="924879" cy="926306"/>
          </a:xfrm>
          <a:prstGeom prst="arc">
            <a:avLst>
              <a:gd name="adj1" fmla="val 16239008"/>
              <a:gd name="adj2" fmla="val 0"/>
            </a:avLst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 w="12700">
                <a:solidFill>
                  <a:srgbClr val="002060"/>
                </a:solidFill>
                <a:prstDash val="dash"/>
              </a:ln>
            </a:endParaRPr>
          </a:p>
        </p:txBody>
      </p:sp>
      <p:sp>
        <p:nvSpPr>
          <p:cNvPr id="117" name="Triangle rectangle 116"/>
          <p:cNvSpPr/>
          <p:nvPr/>
        </p:nvSpPr>
        <p:spPr>
          <a:xfrm rot="16200000">
            <a:off x="6050280" y="872490"/>
            <a:ext cx="121920" cy="388620"/>
          </a:xfrm>
          <a:prstGeom prst="rtTriangle">
            <a:avLst/>
          </a:prstGeom>
          <a:solidFill>
            <a:schemeClr val="bg1">
              <a:lumMod val="85000"/>
              <a:alpha val="3098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ZoneTexte 122"/>
          <p:cNvSpPr txBox="1"/>
          <p:nvPr/>
        </p:nvSpPr>
        <p:spPr>
          <a:xfrm>
            <a:off x="5746083" y="678577"/>
            <a:ext cx="1008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-20 </a:t>
            </a:r>
            <a:r>
              <a:rPr lang="fr-FR" b="1" dirty="0" err="1" smtClean="0"/>
              <a:t>KNm</a:t>
            </a:r>
            <a:endParaRPr lang="fr-FR" b="1" baseline="-25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763</Words>
  <Application>Microsoft Office PowerPoint</Application>
  <PresentationFormat>Affichage à l'écran (4:3)</PresentationFormat>
  <Paragraphs>360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test</dc:creator>
  <cp:lastModifiedBy>Administrateur</cp:lastModifiedBy>
  <cp:revision>20</cp:revision>
  <dcterms:created xsi:type="dcterms:W3CDTF">2016-11-25T00:27:14Z</dcterms:created>
  <dcterms:modified xsi:type="dcterms:W3CDTF">2017-12-01T01:31:11Z</dcterms:modified>
</cp:coreProperties>
</file>