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6" r:id="rId9"/>
    <p:sldId id="265" r:id="rId10"/>
    <p:sldId id="264" r:id="rId11"/>
    <p:sldId id="263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1522075" cy="8640763"/>
  <p:notesSz cx="6858000" cy="9144000"/>
  <p:defaultTextStyle>
    <a:defPPr>
      <a:defRPr lang="fr-FR"/>
    </a:defPPr>
    <a:lvl1pPr marL="0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2515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45030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67545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490060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12575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35091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57605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4980121" algn="l" defTabSz="12450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506" y="-114"/>
      </p:cViewPr>
      <p:guideLst>
        <p:guide orient="horz" pos="2722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4157" y="2684238"/>
            <a:ext cx="9793764" cy="18521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28312" y="4896432"/>
            <a:ext cx="8065453" cy="2208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2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45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6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9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12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35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57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80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4006522" y="692060"/>
            <a:ext cx="4344783" cy="1474730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66175" y="692060"/>
            <a:ext cx="12848313" cy="1474730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0165" y="5552492"/>
            <a:ext cx="9793764" cy="1716151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0165" y="3662325"/>
            <a:ext cx="9793764" cy="1890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25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450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6754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900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125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3509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576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801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66175" y="4032357"/>
            <a:ext cx="8595548" cy="1140700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753757" y="4032357"/>
            <a:ext cx="8597548" cy="1140700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105" y="346031"/>
            <a:ext cx="10369868" cy="14401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6103" y="1934173"/>
            <a:ext cx="5090918" cy="806070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2515" indent="0">
              <a:buNone/>
              <a:defRPr sz="2700" b="1"/>
            </a:lvl2pPr>
            <a:lvl3pPr marL="1245030" indent="0">
              <a:buNone/>
              <a:defRPr sz="2500" b="1"/>
            </a:lvl3pPr>
            <a:lvl4pPr marL="1867545" indent="0">
              <a:buNone/>
              <a:defRPr sz="2200" b="1"/>
            </a:lvl4pPr>
            <a:lvl5pPr marL="2490060" indent="0">
              <a:buNone/>
              <a:defRPr sz="2200" b="1"/>
            </a:lvl5pPr>
            <a:lvl6pPr marL="3112575" indent="0">
              <a:buNone/>
              <a:defRPr sz="2200" b="1"/>
            </a:lvl6pPr>
            <a:lvl7pPr marL="3735091" indent="0">
              <a:buNone/>
              <a:defRPr sz="2200" b="1"/>
            </a:lvl7pPr>
            <a:lvl8pPr marL="4357605" indent="0">
              <a:buNone/>
              <a:defRPr sz="2200" b="1"/>
            </a:lvl8pPr>
            <a:lvl9pPr marL="4980121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6103" y="2740243"/>
            <a:ext cx="5090918" cy="4978440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853055" y="1934173"/>
            <a:ext cx="5092918" cy="806070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2515" indent="0">
              <a:buNone/>
              <a:defRPr sz="2700" b="1"/>
            </a:lvl2pPr>
            <a:lvl3pPr marL="1245030" indent="0">
              <a:buNone/>
              <a:defRPr sz="2500" b="1"/>
            </a:lvl3pPr>
            <a:lvl4pPr marL="1867545" indent="0">
              <a:buNone/>
              <a:defRPr sz="2200" b="1"/>
            </a:lvl4pPr>
            <a:lvl5pPr marL="2490060" indent="0">
              <a:buNone/>
              <a:defRPr sz="2200" b="1"/>
            </a:lvl5pPr>
            <a:lvl6pPr marL="3112575" indent="0">
              <a:buNone/>
              <a:defRPr sz="2200" b="1"/>
            </a:lvl6pPr>
            <a:lvl7pPr marL="3735091" indent="0">
              <a:buNone/>
              <a:defRPr sz="2200" b="1"/>
            </a:lvl7pPr>
            <a:lvl8pPr marL="4357605" indent="0">
              <a:buNone/>
              <a:defRPr sz="2200" b="1"/>
            </a:lvl8pPr>
            <a:lvl9pPr marL="4980121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853055" y="2740243"/>
            <a:ext cx="5092918" cy="4978440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106" y="344031"/>
            <a:ext cx="3790683" cy="146412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4812" y="344031"/>
            <a:ext cx="6441160" cy="7374652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76106" y="1808160"/>
            <a:ext cx="3790683" cy="5910522"/>
          </a:xfrm>
        </p:spPr>
        <p:txBody>
          <a:bodyPr/>
          <a:lstStyle>
            <a:lvl1pPr marL="0" indent="0">
              <a:buNone/>
              <a:defRPr sz="1900"/>
            </a:lvl1pPr>
            <a:lvl2pPr marL="622515" indent="0">
              <a:buNone/>
              <a:defRPr sz="1700"/>
            </a:lvl2pPr>
            <a:lvl3pPr marL="1245030" indent="0">
              <a:buNone/>
              <a:defRPr sz="1400"/>
            </a:lvl3pPr>
            <a:lvl4pPr marL="1867545" indent="0">
              <a:buNone/>
              <a:defRPr sz="1200"/>
            </a:lvl4pPr>
            <a:lvl5pPr marL="2490060" indent="0">
              <a:buNone/>
              <a:defRPr sz="1200"/>
            </a:lvl5pPr>
            <a:lvl6pPr marL="3112575" indent="0">
              <a:buNone/>
              <a:defRPr sz="1200"/>
            </a:lvl6pPr>
            <a:lvl7pPr marL="3735091" indent="0">
              <a:buNone/>
              <a:defRPr sz="1200"/>
            </a:lvl7pPr>
            <a:lvl8pPr marL="4357605" indent="0">
              <a:buNone/>
              <a:defRPr sz="1200"/>
            </a:lvl8pPr>
            <a:lvl9pPr marL="4980121" indent="0">
              <a:buNone/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8408" y="6048535"/>
            <a:ext cx="6913245" cy="71406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58408" y="772069"/>
            <a:ext cx="6913245" cy="5184458"/>
          </a:xfrm>
        </p:spPr>
        <p:txBody>
          <a:bodyPr/>
          <a:lstStyle>
            <a:lvl1pPr marL="0" indent="0">
              <a:buNone/>
              <a:defRPr sz="4400"/>
            </a:lvl1pPr>
            <a:lvl2pPr marL="622515" indent="0">
              <a:buNone/>
              <a:defRPr sz="3800"/>
            </a:lvl2pPr>
            <a:lvl3pPr marL="1245030" indent="0">
              <a:buNone/>
              <a:defRPr sz="3300"/>
            </a:lvl3pPr>
            <a:lvl4pPr marL="1867545" indent="0">
              <a:buNone/>
              <a:defRPr sz="2700"/>
            </a:lvl4pPr>
            <a:lvl5pPr marL="2490060" indent="0">
              <a:buNone/>
              <a:defRPr sz="2700"/>
            </a:lvl5pPr>
            <a:lvl6pPr marL="3112575" indent="0">
              <a:buNone/>
              <a:defRPr sz="2700"/>
            </a:lvl6pPr>
            <a:lvl7pPr marL="3735091" indent="0">
              <a:buNone/>
              <a:defRPr sz="2700"/>
            </a:lvl7pPr>
            <a:lvl8pPr marL="4357605" indent="0">
              <a:buNone/>
              <a:defRPr sz="2700"/>
            </a:lvl8pPr>
            <a:lvl9pPr marL="4980121" indent="0">
              <a:buNone/>
              <a:defRPr sz="2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58408" y="6762599"/>
            <a:ext cx="6913245" cy="1014088"/>
          </a:xfrm>
        </p:spPr>
        <p:txBody>
          <a:bodyPr/>
          <a:lstStyle>
            <a:lvl1pPr marL="0" indent="0">
              <a:buNone/>
              <a:defRPr sz="1900"/>
            </a:lvl1pPr>
            <a:lvl2pPr marL="622515" indent="0">
              <a:buNone/>
              <a:defRPr sz="1700"/>
            </a:lvl2pPr>
            <a:lvl3pPr marL="1245030" indent="0">
              <a:buNone/>
              <a:defRPr sz="1400"/>
            </a:lvl3pPr>
            <a:lvl4pPr marL="1867545" indent="0">
              <a:buNone/>
              <a:defRPr sz="1200"/>
            </a:lvl4pPr>
            <a:lvl5pPr marL="2490060" indent="0">
              <a:buNone/>
              <a:defRPr sz="1200"/>
            </a:lvl5pPr>
            <a:lvl6pPr marL="3112575" indent="0">
              <a:buNone/>
              <a:defRPr sz="1200"/>
            </a:lvl6pPr>
            <a:lvl7pPr marL="3735091" indent="0">
              <a:buNone/>
              <a:defRPr sz="1200"/>
            </a:lvl7pPr>
            <a:lvl8pPr marL="4357605" indent="0">
              <a:buNone/>
              <a:defRPr sz="1200"/>
            </a:lvl8pPr>
            <a:lvl9pPr marL="4980121" indent="0">
              <a:buNone/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105" y="346031"/>
            <a:ext cx="10369868" cy="1440127"/>
          </a:xfrm>
          <a:prstGeom prst="rect">
            <a:avLst/>
          </a:prstGeom>
        </p:spPr>
        <p:txBody>
          <a:bodyPr vert="horz" lIns="124503" tIns="62252" rIns="124503" bIns="62252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6105" y="2016179"/>
            <a:ext cx="10369868" cy="5702504"/>
          </a:xfrm>
          <a:prstGeom prst="rect">
            <a:avLst/>
          </a:prstGeom>
        </p:spPr>
        <p:txBody>
          <a:bodyPr vert="horz" lIns="124503" tIns="62252" rIns="124503" bIns="6225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6103" y="8008709"/>
            <a:ext cx="2688484" cy="460041"/>
          </a:xfrm>
          <a:prstGeom prst="rect">
            <a:avLst/>
          </a:prstGeom>
        </p:spPr>
        <p:txBody>
          <a:bodyPr vert="horz" lIns="124503" tIns="62252" rIns="124503" bIns="6225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8CEE5-BC3F-4A69-9181-7410153158D8}" type="datetimeFigureOut">
              <a:rPr lang="fr-FR" smtClean="0"/>
              <a:pPr/>
              <a:t>07/06/2017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936710" y="8008709"/>
            <a:ext cx="3648658" cy="460041"/>
          </a:xfrm>
          <a:prstGeom prst="rect">
            <a:avLst/>
          </a:prstGeom>
        </p:spPr>
        <p:txBody>
          <a:bodyPr vert="horz" lIns="124503" tIns="62252" rIns="124503" bIns="6225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57488" y="8008709"/>
            <a:ext cx="2688484" cy="460041"/>
          </a:xfrm>
          <a:prstGeom prst="rect">
            <a:avLst/>
          </a:prstGeom>
        </p:spPr>
        <p:txBody>
          <a:bodyPr vert="horz" lIns="124503" tIns="62252" rIns="124503" bIns="6225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C573-DF13-438E-B94E-DD4A7E5CC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4503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6886" indent="-466886" algn="l" defTabSz="124503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1587" indent="-389072" algn="l" defTabSz="1245030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56288" indent="-311258" algn="l" defTabSz="124503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803" indent="-311258" algn="l" defTabSz="124503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01317" indent="-311258" algn="l" defTabSz="124503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3833" indent="-311258" algn="l" defTabSz="124503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46348" indent="-311258" algn="l" defTabSz="124503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68863" indent="-311258" algn="l" defTabSz="124503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91378" indent="-311258" algn="l" defTabSz="124503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2515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45030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67545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490060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12575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091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57605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80121" algn="l" defTabSz="12450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impress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429" y="287933"/>
            <a:ext cx="1800000" cy="1800000"/>
          </a:xfrm>
          <a:prstGeom prst="rect">
            <a:avLst/>
          </a:prstGeom>
        </p:spPr>
      </p:pic>
      <p:pic>
        <p:nvPicPr>
          <p:cNvPr id="5" name="Image 4" descr="lie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5413" y="6336605"/>
            <a:ext cx="1800000" cy="1800000"/>
          </a:xfrm>
          <a:prstGeom prst="rect">
            <a:avLst/>
          </a:prstGeom>
        </p:spPr>
      </p:pic>
      <p:pic>
        <p:nvPicPr>
          <p:cNvPr id="7" name="Image 6" descr="logodo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421" y="6048573"/>
            <a:ext cx="1800000" cy="2343395"/>
          </a:xfrm>
          <a:prstGeom prst="rect">
            <a:avLst/>
          </a:prstGeom>
        </p:spPr>
      </p:pic>
      <p:pic>
        <p:nvPicPr>
          <p:cNvPr id="8" name="Image 7" descr="panneau-chanti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33445" y="72109"/>
            <a:ext cx="1800000" cy="180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10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11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12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13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14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15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16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17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18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19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2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20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21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3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4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5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6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7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8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80717" y="1224037"/>
            <a:ext cx="5688632" cy="56886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0" dirty="0" smtClean="0">
                <a:solidFill>
                  <a:schemeClr val="tx1"/>
                </a:solidFill>
              </a:rPr>
              <a:t>9</a:t>
            </a:r>
            <a:endParaRPr lang="fr-FR" sz="20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1522075" cy="86407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21</Words>
  <Application>Microsoft Office PowerPoint</Application>
  <PresentationFormat>Personnalisé</PresentationFormat>
  <Paragraphs>21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professeur</dc:creator>
  <cp:lastModifiedBy>professeur</cp:lastModifiedBy>
  <cp:revision>5</cp:revision>
  <dcterms:created xsi:type="dcterms:W3CDTF">2017-03-14T15:23:53Z</dcterms:created>
  <dcterms:modified xsi:type="dcterms:W3CDTF">2017-06-07T18:27:26Z</dcterms:modified>
</cp:coreProperties>
</file>