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7" r:id="rId8"/>
    <p:sldId id="266" r:id="rId9"/>
    <p:sldId id="265" r:id="rId10"/>
    <p:sldId id="264" r:id="rId11"/>
    <p:sldId id="263" r:id="rId12"/>
    <p:sldId id="262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11522075" cy="8640763"/>
  <p:notesSz cx="6858000" cy="9144000"/>
  <p:defaultTextStyle>
    <a:defPPr>
      <a:defRPr lang="fr-FR"/>
    </a:defPPr>
    <a:lvl1pPr marL="0" algn="l" defTabSz="124503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22515" algn="l" defTabSz="124503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45030" algn="l" defTabSz="124503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867545" algn="l" defTabSz="124503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490060" algn="l" defTabSz="124503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112575" algn="l" defTabSz="124503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735091" algn="l" defTabSz="124503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357605" algn="l" defTabSz="124503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4980121" algn="l" defTabSz="124503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1506" y="-114"/>
      </p:cViewPr>
      <p:guideLst>
        <p:guide orient="horz" pos="2722"/>
        <p:guide pos="362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64157" y="2684238"/>
            <a:ext cx="9793764" cy="1852163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728312" y="4896432"/>
            <a:ext cx="8065453" cy="220819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225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450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67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900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1125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7350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3576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9801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8CEE5-BC3F-4A69-9181-7410153158D8}" type="datetimeFigureOut">
              <a:rPr lang="fr-FR" smtClean="0"/>
              <a:pPr/>
              <a:t>07/06/2017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7C573-DF13-438E-B94E-DD4A7E5CC4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8CEE5-BC3F-4A69-9181-7410153158D8}" type="datetimeFigureOut">
              <a:rPr lang="fr-FR" smtClean="0"/>
              <a:pPr/>
              <a:t>07/06/2017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7C573-DF13-438E-B94E-DD4A7E5CC4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14006522" y="692060"/>
            <a:ext cx="4344783" cy="14747303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966175" y="692060"/>
            <a:ext cx="12848313" cy="14747303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8CEE5-BC3F-4A69-9181-7410153158D8}" type="datetimeFigureOut">
              <a:rPr lang="fr-FR" smtClean="0"/>
              <a:pPr/>
              <a:t>07/06/2017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7C573-DF13-438E-B94E-DD4A7E5CC4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8CEE5-BC3F-4A69-9181-7410153158D8}" type="datetimeFigureOut">
              <a:rPr lang="fr-FR" smtClean="0"/>
              <a:pPr/>
              <a:t>07/06/2017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7C573-DF13-438E-B94E-DD4A7E5CC4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0165" y="5552492"/>
            <a:ext cx="9793764" cy="1716151"/>
          </a:xfrm>
        </p:spPr>
        <p:txBody>
          <a:bodyPr anchor="t"/>
          <a:lstStyle>
            <a:lvl1pPr algn="l">
              <a:defRPr sz="55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10165" y="3662325"/>
            <a:ext cx="9793764" cy="1890166"/>
          </a:xfrm>
        </p:spPr>
        <p:txBody>
          <a:bodyPr anchor="b"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622515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4503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867545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9006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112575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735091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357605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980121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8CEE5-BC3F-4A69-9181-7410153158D8}" type="datetimeFigureOut">
              <a:rPr lang="fr-FR" smtClean="0"/>
              <a:pPr/>
              <a:t>07/06/2017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7C573-DF13-438E-B94E-DD4A7E5CC4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966175" y="4032357"/>
            <a:ext cx="8595548" cy="11407008"/>
          </a:xfrm>
        </p:spPr>
        <p:txBody>
          <a:bodyPr/>
          <a:lstStyle>
            <a:lvl1pPr>
              <a:defRPr sz="3800"/>
            </a:lvl1pPr>
            <a:lvl2pPr>
              <a:defRPr sz="3300"/>
            </a:lvl2pPr>
            <a:lvl3pPr>
              <a:defRPr sz="27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9753757" y="4032357"/>
            <a:ext cx="8597548" cy="11407008"/>
          </a:xfrm>
        </p:spPr>
        <p:txBody>
          <a:bodyPr/>
          <a:lstStyle>
            <a:lvl1pPr>
              <a:defRPr sz="3800"/>
            </a:lvl1pPr>
            <a:lvl2pPr>
              <a:defRPr sz="3300"/>
            </a:lvl2pPr>
            <a:lvl3pPr>
              <a:defRPr sz="27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8CEE5-BC3F-4A69-9181-7410153158D8}" type="datetimeFigureOut">
              <a:rPr lang="fr-FR" smtClean="0"/>
              <a:pPr/>
              <a:t>07/06/2017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7C573-DF13-438E-B94E-DD4A7E5CC4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76105" y="346031"/>
            <a:ext cx="10369868" cy="1440127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76103" y="1934173"/>
            <a:ext cx="5090918" cy="806070"/>
          </a:xfrm>
        </p:spPr>
        <p:txBody>
          <a:bodyPr anchor="b"/>
          <a:lstStyle>
            <a:lvl1pPr marL="0" indent="0">
              <a:buNone/>
              <a:defRPr sz="3300" b="1"/>
            </a:lvl1pPr>
            <a:lvl2pPr marL="622515" indent="0">
              <a:buNone/>
              <a:defRPr sz="2700" b="1"/>
            </a:lvl2pPr>
            <a:lvl3pPr marL="1245030" indent="0">
              <a:buNone/>
              <a:defRPr sz="2500" b="1"/>
            </a:lvl3pPr>
            <a:lvl4pPr marL="1867545" indent="0">
              <a:buNone/>
              <a:defRPr sz="2200" b="1"/>
            </a:lvl4pPr>
            <a:lvl5pPr marL="2490060" indent="0">
              <a:buNone/>
              <a:defRPr sz="2200" b="1"/>
            </a:lvl5pPr>
            <a:lvl6pPr marL="3112575" indent="0">
              <a:buNone/>
              <a:defRPr sz="2200" b="1"/>
            </a:lvl6pPr>
            <a:lvl7pPr marL="3735091" indent="0">
              <a:buNone/>
              <a:defRPr sz="2200" b="1"/>
            </a:lvl7pPr>
            <a:lvl8pPr marL="4357605" indent="0">
              <a:buNone/>
              <a:defRPr sz="2200" b="1"/>
            </a:lvl8pPr>
            <a:lvl9pPr marL="4980121" indent="0">
              <a:buNone/>
              <a:defRPr sz="2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76103" y="2740243"/>
            <a:ext cx="5090918" cy="4978440"/>
          </a:xfrm>
        </p:spPr>
        <p:txBody>
          <a:bodyPr/>
          <a:lstStyle>
            <a:lvl1pPr>
              <a:defRPr sz="3300"/>
            </a:lvl1pPr>
            <a:lvl2pPr>
              <a:defRPr sz="27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853055" y="1934173"/>
            <a:ext cx="5092918" cy="806070"/>
          </a:xfrm>
        </p:spPr>
        <p:txBody>
          <a:bodyPr anchor="b"/>
          <a:lstStyle>
            <a:lvl1pPr marL="0" indent="0">
              <a:buNone/>
              <a:defRPr sz="3300" b="1"/>
            </a:lvl1pPr>
            <a:lvl2pPr marL="622515" indent="0">
              <a:buNone/>
              <a:defRPr sz="2700" b="1"/>
            </a:lvl2pPr>
            <a:lvl3pPr marL="1245030" indent="0">
              <a:buNone/>
              <a:defRPr sz="2500" b="1"/>
            </a:lvl3pPr>
            <a:lvl4pPr marL="1867545" indent="0">
              <a:buNone/>
              <a:defRPr sz="2200" b="1"/>
            </a:lvl4pPr>
            <a:lvl5pPr marL="2490060" indent="0">
              <a:buNone/>
              <a:defRPr sz="2200" b="1"/>
            </a:lvl5pPr>
            <a:lvl6pPr marL="3112575" indent="0">
              <a:buNone/>
              <a:defRPr sz="2200" b="1"/>
            </a:lvl6pPr>
            <a:lvl7pPr marL="3735091" indent="0">
              <a:buNone/>
              <a:defRPr sz="2200" b="1"/>
            </a:lvl7pPr>
            <a:lvl8pPr marL="4357605" indent="0">
              <a:buNone/>
              <a:defRPr sz="2200" b="1"/>
            </a:lvl8pPr>
            <a:lvl9pPr marL="4980121" indent="0">
              <a:buNone/>
              <a:defRPr sz="2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853055" y="2740243"/>
            <a:ext cx="5092918" cy="4978440"/>
          </a:xfrm>
        </p:spPr>
        <p:txBody>
          <a:bodyPr/>
          <a:lstStyle>
            <a:lvl1pPr>
              <a:defRPr sz="3300"/>
            </a:lvl1pPr>
            <a:lvl2pPr>
              <a:defRPr sz="27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8CEE5-BC3F-4A69-9181-7410153158D8}" type="datetimeFigureOut">
              <a:rPr lang="fr-FR" smtClean="0"/>
              <a:pPr/>
              <a:t>07/06/2017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7C573-DF13-438E-B94E-DD4A7E5CC4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8CEE5-BC3F-4A69-9181-7410153158D8}" type="datetimeFigureOut">
              <a:rPr lang="fr-FR" smtClean="0"/>
              <a:pPr/>
              <a:t>07/06/2017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7C573-DF13-438E-B94E-DD4A7E5CC4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8CEE5-BC3F-4A69-9181-7410153158D8}" type="datetimeFigureOut">
              <a:rPr lang="fr-FR" smtClean="0"/>
              <a:pPr/>
              <a:t>07/06/2017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7C573-DF13-438E-B94E-DD4A7E5CC4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76106" y="344031"/>
            <a:ext cx="3790683" cy="1464129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04812" y="344031"/>
            <a:ext cx="6441160" cy="7374652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3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76106" y="1808160"/>
            <a:ext cx="3790683" cy="5910522"/>
          </a:xfrm>
        </p:spPr>
        <p:txBody>
          <a:bodyPr/>
          <a:lstStyle>
            <a:lvl1pPr marL="0" indent="0">
              <a:buNone/>
              <a:defRPr sz="1900"/>
            </a:lvl1pPr>
            <a:lvl2pPr marL="622515" indent="0">
              <a:buNone/>
              <a:defRPr sz="1700"/>
            </a:lvl2pPr>
            <a:lvl3pPr marL="1245030" indent="0">
              <a:buNone/>
              <a:defRPr sz="1400"/>
            </a:lvl3pPr>
            <a:lvl4pPr marL="1867545" indent="0">
              <a:buNone/>
              <a:defRPr sz="1200"/>
            </a:lvl4pPr>
            <a:lvl5pPr marL="2490060" indent="0">
              <a:buNone/>
              <a:defRPr sz="1200"/>
            </a:lvl5pPr>
            <a:lvl6pPr marL="3112575" indent="0">
              <a:buNone/>
              <a:defRPr sz="1200"/>
            </a:lvl6pPr>
            <a:lvl7pPr marL="3735091" indent="0">
              <a:buNone/>
              <a:defRPr sz="1200"/>
            </a:lvl7pPr>
            <a:lvl8pPr marL="4357605" indent="0">
              <a:buNone/>
              <a:defRPr sz="1200"/>
            </a:lvl8pPr>
            <a:lvl9pPr marL="4980121" indent="0">
              <a:buNone/>
              <a:defRPr sz="12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8CEE5-BC3F-4A69-9181-7410153158D8}" type="datetimeFigureOut">
              <a:rPr lang="fr-FR" smtClean="0"/>
              <a:pPr/>
              <a:t>07/06/2017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7C573-DF13-438E-B94E-DD4A7E5CC4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58408" y="6048535"/>
            <a:ext cx="6913245" cy="714063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258408" y="772069"/>
            <a:ext cx="6913245" cy="5184458"/>
          </a:xfrm>
        </p:spPr>
        <p:txBody>
          <a:bodyPr/>
          <a:lstStyle>
            <a:lvl1pPr marL="0" indent="0">
              <a:buNone/>
              <a:defRPr sz="4400"/>
            </a:lvl1pPr>
            <a:lvl2pPr marL="622515" indent="0">
              <a:buNone/>
              <a:defRPr sz="3800"/>
            </a:lvl2pPr>
            <a:lvl3pPr marL="1245030" indent="0">
              <a:buNone/>
              <a:defRPr sz="3300"/>
            </a:lvl3pPr>
            <a:lvl4pPr marL="1867545" indent="0">
              <a:buNone/>
              <a:defRPr sz="2700"/>
            </a:lvl4pPr>
            <a:lvl5pPr marL="2490060" indent="0">
              <a:buNone/>
              <a:defRPr sz="2700"/>
            </a:lvl5pPr>
            <a:lvl6pPr marL="3112575" indent="0">
              <a:buNone/>
              <a:defRPr sz="2700"/>
            </a:lvl6pPr>
            <a:lvl7pPr marL="3735091" indent="0">
              <a:buNone/>
              <a:defRPr sz="2700"/>
            </a:lvl7pPr>
            <a:lvl8pPr marL="4357605" indent="0">
              <a:buNone/>
              <a:defRPr sz="2700"/>
            </a:lvl8pPr>
            <a:lvl9pPr marL="4980121" indent="0">
              <a:buNone/>
              <a:defRPr sz="27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258408" y="6762599"/>
            <a:ext cx="6913245" cy="1014088"/>
          </a:xfrm>
        </p:spPr>
        <p:txBody>
          <a:bodyPr/>
          <a:lstStyle>
            <a:lvl1pPr marL="0" indent="0">
              <a:buNone/>
              <a:defRPr sz="1900"/>
            </a:lvl1pPr>
            <a:lvl2pPr marL="622515" indent="0">
              <a:buNone/>
              <a:defRPr sz="1700"/>
            </a:lvl2pPr>
            <a:lvl3pPr marL="1245030" indent="0">
              <a:buNone/>
              <a:defRPr sz="1400"/>
            </a:lvl3pPr>
            <a:lvl4pPr marL="1867545" indent="0">
              <a:buNone/>
              <a:defRPr sz="1200"/>
            </a:lvl4pPr>
            <a:lvl5pPr marL="2490060" indent="0">
              <a:buNone/>
              <a:defRPr sz="1200"/>
            </a:lvl5pPr>
            <a:lvl6pPr marL="3112575" indent="0">
              <a:buNone/>
              <a:defRPr sz="1200"/>
            </a:lvl6pPr>
            <a:lvl7pPr marL="3735091" indent="0">
              <a:buNone/>
              <a:defRPr sz="1200"/>
            </a:lvl7pPr>
            <a:lvl8pPr marL="4357605" indent="0">
              <a:buNone/>
              <a:defRPr sz="1200"/>
            </a:lvl8pPr>
            <a:lvl9pPr marL="4980121" indent="0">
              <a:buNone/>
              <a:defRPr sz="12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8CEE5-BC3F-4A69-9181-7410153158D8}" type="datetimeFigureOut">
              <a:rPr lang="fr-FR" smtClean="0"/>
              <a:pPr/>
              <a:t>07/06/2017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7C573-DF13-438E-B94E-DD4A7E5CC4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576105" y="346031"/>
            <a:ext cx="10369868" cy="1440127"/>
          </a:xfrm>
          <a:prstGeom prst="rect">
            <a:avLst/>
          </a:prstGeom>
        </p:spPr>
        <p:txBody>
          <a:bodyPr vert="horz" lIns="124503" tIns="62252" rIns="124503" bIns="62252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76105" y="2016179"/>
            <a:ext cx="10369868" cy="5702504"/>
          </a:xfrm>
          <a:prstGeom prst="rect">
            <a:avLst/>
          </a:prstGeom>
        </p:spPr>
        <p:txBody>
          <a:bodyPr vert="horz" lIns="124503" tIns="62252" rIns="124503" bIns="62252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576103" y="8008709"/>
            <a:ext cx="2688484" cy="460041"/>
          </a:xfrm>
          <a:prstGeom prst="rect">
            <a:avLst/>
          </a:prstGeom>
        </p:spPr>
        <p:txBody>
          <a:bodyPr vert="horz" lIns="124503" tIns="62252" rIns="124503" bIns="62252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38CEE5-BC3F-4A69-9181-7410153158D8}" type="datetimeFigureOut">
              <a:rPr lang="fr-FR" smtClean="0"/>
              <a:pPr/>
              <a:t>07/06/2017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936710" y="8008709"/>
            <a:ext cx="3648658" cy="460041"/>
          </a:xfrm>
          <a:prstGeom prst="rect">
            <a:avLst/>
          </a:prstGeom>
        </p:spPr>
        <p:txBody>
          <a:bodyPr vert="horz" lIns="124503" tIns="62252" rIns="124503" bIns="62252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257488" y="8008709"/>
            <a:ext cx="2688484" cy="460041"/>
          </a:xfrm>
          <a:prstGeom prst="rect">
            <a:avLst/>
          </a:prstGeom>
        </p:spPr>
        <p:txBody>
          <a:bodyPr vert="horz" lIns="124503" tIns="62252" rIns="124503" bIns="62252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07C573-DF13-438E-B94E-DD4A7E5CC4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45030" rtl="0" eaLnBrk="1" latinLnBrk="0" hangingPunct="1">
        <a:spcBef>
          <a:spcPct val="0"/>
        </a:spcBef>
        <a:buNone/>
        <a:defRPr sz="6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6886" indent="-466886" algn="l" defTabSz="1245030" rtl="0" eaLnBrk="1" latinLnBrk="0" hangingPunct="1">
        <a:spcBef>
          <a:spcPct val="20000"/>
        </a:spcBef>
        <a:buFont typeface="Arial" pitchFamily="34" charset="0"/>
        <a:buChar char="•"/>
        <a:defRPr sz="4400" kern="1200">
          <a:solidFill>
            <a:schemeClr val="tx1"/>
          </a:solidFill>
          <a:latin typeface="+mn-lt"/>
          <a:ea typeface="+mn-ea"/>
          <a:cs typeface="+mn-cs"/>
        </a:defRPr>
      </a:lvl1pPr>
      <a:lvl2pPr marL="1011587" indent="-389072" algn="l" defTabSz="1245030" rtl="0" eaLnBrk="1" latinLnBrk="0" hangingPunct="1">
        <a:spcBef>
          <a:spcPct val="20000"/>
        </a:spcBef>
        <a:buFont typeface="Arial" pitchFamily="34" charset="0"/>
        <a:buChar char="–"/>
        <a:defRPr sz="3800" kern="1200">
          <a:solidFill>
            <a:schemeClr val="tx1"/>
          </a:solidFill>
          <a:latin typeface="+mn-lt"/>
          <a:ea typeface="+mn-ea"/>
          <a:cs typeface="+mn-cs"/>
        </a:defRPr>
      </a:lvl2pPr>
      <a:lvl3pPr marL="1556288" indent="-311258" algn="l" defTabSz="1245030" rtl="0" eaLnBrk="1" latinLnBrk="0" hangingPunct="1">
        <a:spcBef>
          <a:spcPct val="20000"/>
        </a:spcBef>
        <a:buFont typeface="Arial" pitchFamily="34" charset="0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3pPr>
      <a:lvl4pPr marL="2178803" indent="-311258" algn="l" defTabSz="1245030" rtl="0" eaLnBrk="1" latinLnBrk="0" hangingPunct="1">
        <a:spcBef>
          <a:spcPct val="20000"/>
        </a:spcBef>
        <a:buFont typeface="Arial" pitchFamily="34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801317" indent="-311258" algn="l" defTabSz="1245030" rtl="0" eaLnBrk="1" latinLnBrk="0" hangingPunct="1">
        <a:spcBef>
          <a:spcPct val="20000"/>
        </a:spcBef>
        <a:buFont typeface="Arial" pitchFamily="34" charset="0"/>
        <a:buChar char="»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3833" indent="-311258" algn="l" defTabSz="1245030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046348" indent="-311258" algn="l" defTabSz="1245030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668863" indent="-311258" algn="l" defTabSz="1245030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291378" indent="-311258" algn="l" defTabSz="1245030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24503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22515" algn="l" defTabSz="124503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45030" algn="l" defTabSz="124503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867545" algn="l" defTabSz="124503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490060" algn="l" defTabSz="124503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112575" algn="l" defTabSz="124503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735091" algn="l" defTabSz="124503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357605" algn="l" defTabSz="124503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4980121" algn="l" defTabSz="124503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2880717" y="1224037"/>
            <a:ext cx="5688632" cy="5688632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0" dirty="0" smtClean="0">
                <a:solidFill>
                  <a:schemeClr val="tx1"/>
                </a:solidFill>
              </a:rPr>
              <a:t>1</a:t>
            </a:r>
            <a:endParaRPr lang="fr-FR" sz="20000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11522075" cy="864076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" name="Image 3" descr="impressi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8429" y="287933"/>
            <a:ext cx="1800000" cy="1800000"/>
          </a:xfrm>
          <a:prstGeom prst="rect">
            <a:avLst/>
          </a:prstGeom>
        </p:spPr>
      </p:pic>
      <p:pic>
        <p:nvPicPr>
          <p:cNvPr id="5" name="Image 4" descr="lien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145413" y="6336605"/>
            <a:ext cx="1800000" cy="1800000"/>
          </a:xfrm>
          <a:prstGeom prst="rect">
            <a:avLst/>
          </a:prstGeom>
        </p:spPr>
      </p:pic>
      <p:pic>
        <p:nvPicPr>
          <p:cNvPr id="7" name="Image 6" descr="logodoc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16421" y="6048573"/>
            <a:ext cx="1800000" cy="2343395"/>
          </a:xfrm>
          <a:prstGeom prst="rect">
            <a:avLst/>
          </a:prstGeom>
        </p:spPr>
      </p:pic>
      <p:pic>
        <p:nvPicPr>
          <p:cNvPr id="8" name="Image 7" descr="panneau-chantier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9433445" y="72109"/>
            <a:ext cx="1800000" cy="1800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2880717" y="1224037"/>
            <a:ext cx="5688632" cy="5688632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0" dirty="0" smtClean="0">
                <a:solidFill>
                  <a:schemeClr val="tx1"/>
                </a:solidFill>
              </a:rPr>
              <a:t>10</a:t>
            </a:r>
            <a:endParaRPr lang="fr-FR" sz="20000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11522075" cy="864076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2880717" y="1224037"/>
            <a:ext cx="5688632" cy="5688632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0" dirty="0" smtClean="0">
                <a:solidFill>
                  <a:schemeClr val="tx1"/>
                </a:solidFill>
              </a:rPr>
              <a:t>11</a:t>
            </a:r>
            <a:endParaRPr lang="fr-FR" sz="20000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11522075" cy="864076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2880717" y="1224037"/>
            <a:ext cx="5688632" cy="5688632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0" dirty="0" smtClean="0">
                <a:solidFill>
                  <a:schemeClr val="tx1"/>
                </a:solidFill>
              </a:rPr>
              <a:t>12</a:t>
            </a:r>
            <a:endParaRPr lang="fr-FR" sz="20000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11522075" cy="864076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2880717" y="1224037"/>
            <a:ext cx="5688632" cy="5688632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0" dirty="0" smtClean="0">
                <a:solidFill>
                  <a:schemeClr val="tx1"/>
                </a:solidFill>
              </a:rPr>
              <a:t>13</a:t>
            </a:r>
            <a:endParaRPr lang="fr-FR" sz="20000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11522075" cy="864076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2880717" y="1224037"/>
            <a:ext cx="5688632" cy="5688632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0" dirty="0" smtClean="0">
                <a:solidFill>
                  <a:schemeClr val="tx1"/>
                </a:solidFill>
              </a:rPr>
              <a:t>14</a:t>
            </a:r>
            <a:endParaRPr lang="fr-FR" sz="20000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11522075" cy="864076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2880717" y="1224037"/>
            <a:ext cx="5688632" cy="5688632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0" dirty="0" smtClean="0">
                <a:solidFill>
                  <a:schemeClr val="tx1"/>
                </a:solidFill>
              </a:rPr>
              <a:t>15</a:t>
            </a:r>
            <a:endParaRPr lang="fr-FR" sz="20000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11522075" cy="864076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2880717" y="1224037"/>
            <a:ext cx="5688632" cy="5688632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0" dirty="0" smtClean="0">
                <a:solidFill>
                  <a:schemeClr val="tx1"/>
                </a:solidFill>
              </a:rPr>
              <a:t>16</a:t>
            </a:r>
            <a:endParaRPr lang="fr-FR" sz="20000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11522075" cy="864076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2880717" y="1224037"/>
            <a:ext cx="5688632" cy="5688632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0" dirty="0" smtClean="0">
                <a:solidFill>
                  <a:schemeClr val="tx1"/>
                </a:solidFill>
              </a:rPr>
              <a:t>17</a:t>
            </a:r>
            <a:endParaRPr lang="fr-FR" sz="20000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11522075" cy="864076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2880717" y="1224037"/>
            <a:ext cx="5688632" cy="5688632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0" dirty="0" smtClean="0">
                <a:solidFill>
                  <a:schemeClr val="tx1"/>
                </a:solidFill>
              </a:rPr>
              <a:t>18</a:t>
            </a:r>
            <a:endParaRPr lang="fr-FR" sz="20000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11522075" cy="864076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2880717" y="1224037"/>
            <a:ext cx="5688632" cy="5688632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0" dirty="0" smtClean="0">
                <a:solidFill>
                  <a:schemeClr val="tx1"/>
                </a:solidFill>
              </a:rPr>
              <a:t>19</a:t>
            </a:r>
            <a:endParaRPr lang="fr-FR" sz="20000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11522075" cy="864076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llipse 4"/>
          <p:cNvSpPr/>
          <p:nvPr/>
        </p:nvSpPr>
        <p:spPr>
          <a:xfrm>
            <a:off x="2880717" y="1224037"/>
            <a:ext cx="5688632" cy="5688632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0" dirty="0" smtClean="0">
                <a:solidFill>
                  <a:schemeClr val="tx1"/>
                </a:solidFill>
              </a:rPr>
              <a:t>2</a:t>
            </a:r>
            <a:endParaRPr lang="fr-FR" sz="20000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11522075" cy="864076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2880717" y="1224037"/>
            <a:ext cx="5688632" cy="5688632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0" dirty="0" smtClean="0">
                <a:solidFill>
                  <a:schemeClr val="tx1"/>
                </a:solidFill>
              </a:rPr>
              <a:t>20</a:t>
            </a:r>
            <a:endParaRPr lang="fr-FR" sz="20000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11522075" cy="864076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2880717" y="1224037"/>
            <a:ext cx="5688632" cy="5688632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0" dirty="0" smtClean="0">
                <a:solidFill>
                  <a:schemeClr val="tx1"/>
                </a:solidFill>
              </a:rPr>
              <a:t>21</a:t>
            </a:r>
            <a:endParaRPr lang="fr-FR" sz="20000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11522075" cy="864076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2880717" y="1224037"/>
            <a:ext cx="5688632" cy="5688632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0" dirty="0" smtClean="0">
                <a:solidFill>
                  <a:schemeClr val="tx1"/>
                </a:solidFill>
              </a:rPr>
              <a:t>3</a:t>
            </a:r>
            <a:endParaRPr lang="fr-FR" sz="20000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11522075" cy="864076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2880717" y="1224037"/>
            <a:ext cx="5688632" cy="5688632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0" dirty="0" smtClean="0">
                <a:solidFill>
                  <a:schemeClr val="tx1"/>
                </a:solidFill>
              </a:rPr>
              <a:t>4</a:t>
            </a:r>
            <a:endParaRPr lang="fr-FR" sz="20000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11522075" cy="864076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2880717" y="1224037"/>
            <a:ext cx="5688632" cy="5688632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0" dirty="0" smtClean="0">
                <a:solidFill>
                  <a:schemeClr val="tx1"/>
                </a:solidFill>
              </a:rPr>
              <a:t>5</a:t>
            </a:r>
            <a:endParaRPr lang="fr-FR" sz="20000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11522075" cy="864076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2880717" y="1224037"/>
            <a:ext cx="5688632" cy="5688632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0" dirty="0" smtClean="0">
                <a:solidFill>
                  <a:schemeClr val="tx1"/>
                </a:solidFill>
              </a:rPr>
              <a:t>6</a:t>
            </a:r>
            <a:endParaRPr lang="fr-FR" sz="20000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11522075" cy="864076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2880717" y="1224037"/>
            <a:ext cx="5688632" cy="5688632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0" dirty="0" smtClean="0">
                <a:solidFill>
                  <a:schemeClr val="tx1"/>
                </a:solidFill>
              </a:rPr>
              <a:t>7</a:t>
            </a:r>
            <a:endParaRPr lang="fr-FR" sz="20000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11522075" cy="864076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2880717" y="1224037"/>
            <a:ext cx="5688632" cy="5688632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0" dirty="0" smtClean="0">
                <a:solidFill>
                  <a:schemeClr val="tx1"/>
                </a:solidFill>
              </a:rPr>
              <a:t>8</a:t>
            </a:r>
            <a:endParaRPr lang="fr-FR" sz="20000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11522075" cy="864076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2880717" y="1224037"/>
            <a:ext cx="5688632" cy="5688632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0" dirty="0" smtClean="0">
                <a:solidFill>
                  <a:schemeClr val="tx1"/>
                </a:solidFill>
              </a:rPr>
              <a:t>9</a:t>
            </a:r>
            <a:endParaRPr lang="fr-FR" sz="20000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11522075" cy="864076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</TotalTime>
  <Words>21</Words>
  <Application>Microsoft Office PowerPoint</Application>
  <PresentationFormat>Personnalisé</PresentationFormat>
  <Paragraphs>21</Paragraphs>
  <Slides>21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21</vt:i4>
      </vt:variant>
    </vt:vector>
  </HeadingPairs>
  <TitlesOfParts>
    <vt:vector size="22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  <vt:lpstr>Diapositive 18</vt:lpstr>
      <vt:lpstr>Diapositive 19</vt:lpstr>
      <vt:lpstr>Diapositive 20</vt:lpstr>
      <vt:lpstr>Diapositive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professeur</dc:creator>
  <cp:lastModifiedBy>professeur</cp:lastModifiedBy>
  <cp:revision>5</cp:revision>
  <dcterms:created xsi:type="dcterms:W3CDTF">2017-03-14T15:23:53Z</dcterms:created>
  <dcterms:modified xsi:type="dcterms:W3CDTF">2017-06-07T18:27:26Z</dcterms:modified>
</cp:coreProperties>
</file>